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257" r:id="rId3"/>
    <p:sldId id="304" r:id="rId4"/>
    <p:sldId id="302" r:id="rId5"/>
    <p:sldId id="303" r:id="rId6"/>
    <p:sldId id="258" r:id="rId7"/>
    <p:sldId id="259" r:id="rId8"/>
    <p:sldId id="323" r:id="rId9"/>
    <p:sldId id="322" r:id="rId10"/>
    <p:sldId id="311" r:id="rId11"/>
    <p:sldId id="305" r:id="rId12"/>
    <p:sldId id="312" r:id="rId13"/>
    <p:sldId id="307" r:id="rId14"/>
    <p:sldId id="306" r:id="rId15"/>
    <p:sldId id="320" r:id="rId16"/>
    <p:sldId id="308" r:id="rId17"/>
    <p:sldId id="313" r:id="rId18"/>
    <p:sldId id="318" r:id="rId19"/>
    <p:sldId id="321" r:id="rId20"/>
    <p:sldId id="309" r:id="rId21"/>
    <p:sldId id="314" r:id="rId22"/>
    <p:sldId id="316" r:id="rId23"/>
    <p:sldId id="317" r:id="rId24"/>
    <p:sldId id="319" r:id="rId25"/>
    <p:sldId id="310" r:id="rId26"/>
    <p:sldId id="315" r:id="rId27"/>
    <p:sldId id="324" r:id="rId28"/>
  </p:sldIdLst>
  <p:sldSz cx="9144000" cy="5143500" type="screen16x9"/>
  <p:notesSz cx="6858000" cy="9144000"/>
  <p:embeddedFontLst>
    <p:embeddedFont>
      <p:font typeface="Tajawal" panose="020B0604020202020204" charset="-78"/>
      <p:regular r:id="rId30"/>
      <p:bold r:id="rId31"/>
    </p:embeddedFont>
    <p:embeddedFont>
      <p:font typeface="Rajdhani Medium" panose="020B0604020202020204" charset="0"/>
      <p:regular r:id="rId32"/>
      <p:bold r:id="rId33"/>
    </p:embeddedFont>
    <p:embeddedFont>
      <p:font typeface="Rajdhani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D24"/>
    <a:srgbClr val="2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3D8FAF-85D3-489C-9FCE-3B8622532FE2}">
  <a:tblStyle styleId="{6D3D8FAF-85D3-489C-9FCE-3B8622532F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5812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193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1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48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469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446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59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183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01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035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3769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39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63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09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044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396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609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362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77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249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00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2453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7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1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952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249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31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10" name="Google Shape;10;p2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27" name="Google Shape;27;p2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 flipH="1">
            <a:off x="3780275" y="0"/>
            <a:ext cx="96300" cy="25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flipH="1">
            <a:off x="3632500" y="0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flipH="1">
            <a:off x="3991650" y="0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flipH="1">
            <a:off x="1888650" y="4568875"/>
            <a:ext cx="449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2487000" y="4568875"/>
            <a:ext cx="32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4192075" y="901650"/>
            <a:ext cx="4238700" cy="24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 rot="-5400000">
            <a:off x="-1406125" y="2898642"/>
            <a:ext cx="4238692" cy="1568482"/>
            <a:chOff x="340950" y="290161"/>
            <a:chExt cx="4238692" cy="1568482"/>
          </a:xfrm>
        </p:grpSpPr>
        <p:sp>
          <p:nvSpPr>
            <p:cNvPr id="46" name="Google Shape;46;p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 rot="10800000">
            <a:off x="4571994" y="-7"/>
            <a:ext cx="6069811" cy="2822183"/>
            <a:chOff x="3074151" y="2321296"/>
            <a:chExt cx="6069811" cy="2822183"/>
          </a:xfrm>
        </p:grpSpPr>
        <p:sp>
          <p:nvSpPr>
            <p:cNvPr id="57" name="Google Shape;57;p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3"/>
          <p:cNvSpPr/>
          <p:nvPr/>
        </p:nvSpPr>
        <p:spPr>
          <a:xfrm flipH="1">
            <a:off x="4919632" y="-2"/>
            <a:ext cx="96300" cy="25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4771857" y="-2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10800000" flipH="1">
            <a:off x="455307" y="198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306282" y="-2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5825582" y="4642648"/>
            <a:ext cx="21426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3510525" y="191"/>
            <a:ext cx="1099200" cy="10992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33555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 idx="2" hasCustomPrompt="1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4"/>
          <p:cNvGrpSpPr/>
          <p:nvPr/>
        </p:nvGrpSpPr>
        <p:grpSpPr>
          <a:xfrm rot="5400000">
            <a:off x="-2304873" y="67286"/>
            <a:ext cx="4238692" cy="1568482"/>
            <a:chOff x="340950" y="290161"/>
            <a:chExt cx="4238692" cy="1568482"/>
          </a:xfrm>
        </p:grpSpPr>
        <p:sp>
          <p:nvSpPr>
            <p:cNvPr id="84" name="Google Shape;84;p4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95" name="Google Shape;95;p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4"/>
          <p:cNvSpPr/>
          <p:nvPr/>
        </p:nvSpPr>
        <p:spPr>
          <a:xfrm>
            <a:off x="1207725" y="4736697"/>
            <a:ext cx="88146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13" name="Google Shape;113;p4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4"/>
          <p:cNvSpPr/>
          <p:nvPr/>
        </p:nvSpPr>
        <p:spPr>
          <a:xfrm flipH="1">
            <a:off x="0" y="3278050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flipH="1">
            <a:off x="566025" y="29800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 flipH="1">
            <a:off x="2058675" y="49562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 rot="5400000" flipH="1">
            <a:off x="-342925" y="-548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879750" y="1178825"/>
            <a:ext cx="7384500" cy="3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87975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3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419" name="Google Shape;419;p1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3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430" name="Google Shape;430;p1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3"/>
          <p:cNvSpPr/>
          <p:nvPr/>
        </p:nvSpPr>
        <p:spPr>
          <a:xfrm flipH="1">
            <a:off x="104125" y="3458575"/>
            <a:ext cx="266700" cy="16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3"/>
          <p:cNvSpPr/>
          <p:nvPr/>
        </p:nvSpPr>
        <p:spPr>
          <a:xfrm flipH="1">
            <a:off x="487150" y="2980050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3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3"/>
          <p:cNvSpPr/>
          <p:nvPr/>
        </p:nvSpPr>
        <p:spPr>
          <a:xfrm flipH="1">
            <a:off x="5953025" y="72150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3"/>
          <p:cNvSpPr/>
          <p:nvPr/>
        </p:nvSpPr>
        <p:spPr>
          <a:xfrm flipH="1">
            <a:off x="4611300" y="47052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/>
          </p:nvPr>
        </p:nvSpPr>
        <p:spPr>
          <a:xfrm>
            <a:off x="1588839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2100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"/>
          </p:nvPr>
        </p:nvSpPr>
        <p:spPr>
          <a:xfrm>
            <a:off x="1588850" y="19941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3"/>
          </p:nvPr>
        </p:nvSpPr>
        <p:spPr>
          <a:xfrm>
            <a:off x="4204977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4" hasCustomPrompt="1"/>
          </p:nvPr>
        </p:nvSpPr>
        <p:spPr>
          <a:xfrm>
            <a:off x="3338223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5"/>
          </p:nvPr>
        </p:nvSpPr>
        <p:spPr>
          <a:xfrm>
            <a:off x="4204977" y="199415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6"/>
          </p:nvPr>
        </p:nvSpPr>
        <p:spPr>
          <a:xfrm>
            <a:off x="1588852" y="31831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7" hasCustomPrompt="1"/>
          </p:nvPr>
        </p:nvSpPr>
        <p:spPr>
          <a:xfrm>
            <a:off x="722100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8"/>
          </p:nvPr>
        </p:nvSpPr>
        <p:spPr>
          <a:xfrm>
            <a:off x="1588850" y="35767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9"/>
          </p:nvPr>
        </p:nvSpPr>
        <p:spPr>
          <a:xfrm>
            <a:off x="4204977" y="318310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338223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14"/>
          </p:nvPr>
        </p:nvSpPr>
        <p:spPr>
          <a:xfrm>
            <a:off x="42049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15"/>
          </p:nvPr>
        </p:nvSpPr>
        <p:spPr>
          <a:xfrm>
            <a:off x="6822475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5" name="Google Shape;465;p13"/>
          <p:cNvSpPr txBox="1">
            <a:spLocks noGrp="1"/>
          </p:cNvSpPr>
          <p:nvPr>
            <p:ph type="title" idx="16" hasCustomPrompt="1"/>
          </p:nvPr>
        </p:nvSpPr>
        <p:spPr>
          <a:xfrm>
            <a:off x="5952975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6" name="Google Shape;466;p13"/>
          <p:cNvSpPr txBox="1">
            <a:spLocks noGrp="1"/>
          </p:cNvSpPr>
          <p:nvPr>
            <p:ph type="subTitle" idx="17"/>
          </p:nvPr>
        </p:nvSpPr>
        <p:spPr>
          <a:xfrm>
            <a:off x="6822476" y="199407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13"/>
          <p:cNvSpPr txBox="1">
            <a:spLocks noGrp="1"/>
          </p:cNvSpPr>
          <p:nvPr>
            <p:ph type="title" idx="18"/>
          </p:nvPr>
        </p:nvSpPr>
        <p:spPr>
          <a:xfrm>
            <a:off x="6822475" y="3177518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title" idx="19" hasCustomPrompt="1"/>
          </p:nvPr>
        </p:nvSpPr>
        <p:spPr>
          <a:xfrm>
            <a:off x="5952975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3"/>
          <p:cNvSpPr txBox="1">
            <a:spLocks noGrp="1"/>
          </p:cNvSpPr>
          <p:nvPr>
            <p:ph type="subTitle" idx="20"/>
          </p:nvPr>
        </p:nvSpPr>
        <p:spPr>
          <a:xfrm>
            <a:off x="68224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21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"/>
          <p:cNvSpPr/>
          <p:nvPr/>
        </p:nvSpPr>
        <p:spPr>
          <a:xfrm flipH="1">
            <a:off x="8843590" y="324574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25"/>
          <p:cNvGrpSpPr/>
          <p:nvPr/>
        </p:nvGrpSpPr>
        <p:grpSpPr>
          <a:xfrm rot="10800000">
            <a:off x="6717884" y="-755154"/>
            <a:ext cx="4238692" cy="1568482"/>
            <a:chOff x="340950" y="290161"/>
            <a:chExt cx="4238692" cy="1568482"/>
          </a:xfrm>
        </p:grpSpPr>
        <p:sp>
          <p:nvSpPr>
            <p:cNvPr id="966" name="Google Shape;966;p25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25"/>
          <p:cNvGrpSpPr/>
          <p:nvPr/>
        </p:nvGrpSpPr>
        <p:grpSpPr>
          <a:xfrm rot="5400000">
            <a:off x="-2460854" y="963351"/>
            <a:ext cx="6069811" cy="2822183"/>
            <a:chOff x="3074151" y="2321296"/>
            <a:chExt cx="6069811" cy="2822183"/>
          </a:xfrm>
        </p:grpSpPr>
        <p:sp>
          <p:nvSpPr>
            <p:cNvPr id="977" name="Google Shape;977;p25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25"/>
          <p:cNvGrpSpPr/>
          <p:nvPr/>
        </p:nvGrpSpPr>
        <p:grpSpPr>
          <a:xfrm rot="-5400000">
            <a:off x="2314421" y="1498805"/>
            <a:ext cx="415204" cy="5231768"/>
            <a:chOff x="3632500" y="0"/>
            <a:chExt cx="391850" cy="2554200"/>
          </a:xfrm>
        </p:grpSpPr>
        <p:sp>
          <p:nvSpPr>
            <p:cNvPr id="994" name="Google Shape;994;p2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25"/>
          <p:cNvSpPr/>
          <p:nvPr/>
        </p:nvSpPr>
        <p:spPr>
          <a:xfrm flipH="1">
            <a:off x="8516963" y="3543745"/>
            <a:ext cx="2103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26"/>
          <p:cNvGrpSpPr/>
          <p:nvPr/>
        </p:nvGrpSpPr>
        <p:grpSpPr>
          <a:xfrm rot="-5400000">
            <a:off x="-2577149" y="893021"/>
            <a:ext cx="6069811" cy="2822183"/>
            <a:chOff x="3074151" y="2321296"/>
            <a:chExt cx="6069811" cy="2822183"/>
          </a:xfrm>
        </p:grpSpPr>
        <p:sp>
          <p:nvSpPr>
            <p:cNvPr id="1000" name="Google Shape;1000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26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6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6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26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1020" name="Google Shape;102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6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1023" name="Google Shape;1023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6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040" name="Google Shape;104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26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0"/>
          <p:cNvSpPr/>
          <p:nvPr/>
        </p:nvSpPr>
        <p:spPr>
          <a:xfrm>
            <a:off x="4024350" y="3792225"/>
            <a:ext cx="5127600" cy="762000"/>
          </a:xfrm>
          <a:prstGeom prst="rect">
            <a:avLst/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D1D24"/>
              </a:solidFill>
            </a:endParaRPr>
          </a:p>
        </p:txBody>
      </p:sp>
      <p:sp>
        <p:nvSpPr>
          <p:cNvPr id="1055" name="Google Shape;1055;p30"/>
          <p:cNvSpPr txBox="1">
            <a:spLocks noGrp="1"/>
          </p:cNvSpPr>
          <p:nvPr>
            <p:ph type="ctrTitle"/>
          </p:nvPr>
        </p:nvSpPr>
        <p:spPr>
          <a:xfrm>
            <a:off x="3854925" y="915740"/>
            <a:ext cx="4963043" cy="24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rgbClr val="ED1D24"/>
                </a:solidFill>
              </a:rPr>
              <a:t>TRUE</a:t>
            </a:r>
            <a:r>
              <a:rPr lang="en" dirty="0" smtClean="0">
                <a:solidFill>
                  <a:srgbClr val="ED1D24"/>
                </a:solidFill>
              </a:rPr>
              <a:t>BELIEVERS</a:t>
            </a:r>
            <a:r>
              <a:rPr lang="en" sz="3600" dirty="0" smtClean="0"/>
              <a:t>Proyecto</a:t>
            </a:r>
            <a:r>
              <a:rPr lang="en" sz="4400" dirty="0" smtClean="0"/>
              <a:t> </a:t>
            </a:r>
            <a:r>
              <a:rPr lang="en" sz="3600" dirty="0" smtClean="0"/>
              <a:t>de S</a:t>
            </a:r>
            <a:r>
              <a:rPr lang="es-ES" sz="3600" smtClean="0"/>
              <a:t>ú</a:t>
            </a:r>
            <a:r>
              <a:rPr lang="en" sz="3600" smtClean="0"/>
              <a:t>per </a:t>
            </a:r>
            <a:r>
              <a:rPr lang="en" sz="3600" dirty="0" smtClean="0"/>
              <a:t>H</a:t>
            </a:r>
            <a:r>
              <a:rPr lang="es-ES" sz="3600" dirty="0" err="1" smtClean="0"/>
              <a:t>éroes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056" name="Google Shape;1056;p30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Rut Mar</a:t>
            </a:r>
            <a:r>
              <a:rPr lang="es-ES" dirty="0" err="1" smtClean="0"/>
              <a:t>ía</a:t>
            </a:r>
            <a:r>
              <a:rPr lang="es-ES" dirty="0" smtClean="0"/>
              <a:t> Martínez Castillo</a:t>
            </a:r>
            <a:endParaRPr dirty="0"/>
          </a:p>
        </p:txBody>
      </p:sp>
      <p:sp>
        <p:nvSpPr>
          <p:cNvPr id="1057" name="Google Shape;1057;p30"/>
          <p:cNvSpPr txBox="1">
            <a:spLocks noGrp="1"/>
          </p:cNvSpPr>
          <p:nvPr>
            <p:ph type="subTitle" idx="1"/>
          </p:nvPr>
        </p:nvSpPr>
        <p:spPr>
          <a:xfrm>
            <a:off x="7231375" y="294700"/>
            <a:ext cx="1199400" cy="345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9144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WEB </a:t>
            </a:r>
            <a:r>
              <a:rPr lang="en" sz="1200">
                <a:solidFill>
                  <a:schemeClr val="dk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HOSTING</a:t>
            </a:r>
            <a:endParaRPr sz="1200">
              <a:solidFill>
                <a:schemeClr val="dk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1058" name="Google Shape;1058;p30"/>
          <p:cNvSpPr/>
          <p:nvPr/>
        </p:nvSpPr>
        <p:spPr>
          <a:xfrm>
            <a:off x="7658950" y="1889466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468612" y="3495647"/>
            <a:ext cx="1199400" cy="1169100"/>
          </a:xfrm>
          <a:prstGeom prst="star8">
            <a:avLst>
              <a:gd name="adj" fmla="val 25263"/>
            </a:avLst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30"/>
          <p:cNvGrpSpPr/>
          <p:nvPr/>
        </p:nvGrpSpPr>
        <p:grpSpPr>
          <a:xfrm>
            <a:off x="916601" y="895359"/>
            <a:ext cx="266700" cy="345050"/>
            <a:chOff x="1172410" y="839125"/>
            <a:chExt cx="266700" cy="345050"/>
          </a:xfrm>
        </p:grpSpPr>
        <p:cxnSp>
          <p:nvCxnSpPr>
            <p:cNvPr id="1061" name="Google Shape;1061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3" name="Google Shape;1063;p30"/>
          <p:cNvGrpSpPr/>
          <p:nvPr/>
        </p:nvGrpSpPr>
        <p:grpSpPr>
          <a:xfrm rot="10800000">
            <a:off x="3171991" y="3903089"/>
            <a:ext cx="266700" cy="345050"/>
            <a:chOff x="1172410" y="839125"/>
            <a:chExt cx="266700" cy="345050"/>
          </a:xfrm>
        </p:grpSpPr>
        <p:cxnSp>
          <p:nvCxnSpPr>
            <p:cNvPr id="1064" name="Google Shape;1064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6" name="Google Shape;1066;p30"/>
          <p:cNvGrpSpPr/>
          <p:nvPr/>
        </p:nvGrpSpPr>
        <p:grpSpPr>
          <a:xfrm>
            <a:off x="1069000" y="1047750"/>
            <a:ext cx="2217300" cy="3048000"/>
            <a:chOff x="1221400" y="951800"/>
            <a:chExt cx="2217300" cy="3048000"/>
          </a:xfrm>
        </p:grpSpPr>
        <p:sp>
          <p:nvSpPr>
            <p:cNvPr id="1067" name="Google Shape;1067;p30"/>
            <p:cNvSpPr/>
            <p:nvPr/>
          </p:nvSpPr>
          <p:spPr>
            <a:xfrm rot="-5400000">
              <a:off x="806050" y="1367150"/>
              <a:ext cx="3048000" cy="221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30"/>
            <p:cNvGrpSpPr/>
            <p:nvPr/>
          </p:nvGrpSpPr>
          <p:grpSpPr>
            <a:xfrm>
              <a:off x="1242659" y="976605"/>
              <a:ext cx="2176223" cy="2991402"/>
              <a:chOff x="1634342" y="616404"/>
              <a:chExt cx="2581522" cy="3548520"/>
            </a:xfrm>
          </p:grpSpPr>
          <p:grpSp>
            <p:nvGrpSpPr>
              <p:cNvPr id="1069" name="Google Shape;1069;p30"/>
              <p:cNvGrpSpPr/>
              <p:nvPr/>
            </p:nvGrpSpPr>
            <p:grpSpPr>
              <a:xfrm>
                <a:off x="1634342" y="616404"/>
                <a:ext cx="1269648" cy="3548520"/>
                <a:chOff x="1634342" y="616404"/>
                <a:chExt cx="1269648" cy="3548520"/>
              </a:xfrm>
            </p:grpSpPr>
            <p:grpSp>
              <p:nvGrpSpPr>
                <p:cNvPr id="1070" name="Google Shape;1070;p30"/>
                <p:cNvGrpSpPr/>
                <p:nvPr/>
              </p:nvGrpSpPr>
              <p:grpSpPr>
                <a:xfrm>
                  <a:off x="1634342" y="616404"/>
                  <a:ext cx="1269648" cy="3385907"/>
                  <a:chOff x="1634355" y="463319"/>
                  <a:chExt cx="1420983" cy="3789488"/>
                </a:xfrm>
              </p:grpSpPr>
              <p:grpSp>
                <p:nvGrpSpPr>
                  <p:cNvPr id="1071" name="Google Shape;1071;p30"/>
                  <p:cNvGrpSpPr/>
                  <p:nvPr/>
                </p:nvGrpSpPr>
                <p:grpSpPr>
                  <a:xfrm>
                    <a:off x="1634355" y="46331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072" name="Google Shape;1072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3" name="Google Shape;1073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4" name="Google Shape;1074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075" name="Google Shape;1075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076" name="Google Shape;107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7" name="Google Shape;107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8" name="Google Shape;107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9" name="Google Shape;107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0" name="Google Shape;108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081" name="Google Shape;1081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082" name="Google Shape;1082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3" name="Google Shape;1083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4" name="Google Shape;1084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5" name="Google Shape;1085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6" name="Google Shape;1086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087" name="Google Shape;1087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8" name="Google Shape;1088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9" name="Google Shape;1089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0" name="Google Shape;1090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1" name="Google Shape;1091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092" name="Google Shape;1092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093" name="Google Shape;1093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4" name="Google Shape;1094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5" name="Google Shape;1095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6" name="Google Shape;1096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7" name="Google Shape;1097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8" name="Google Shape;1098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9" name="Google Shape;1099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0" name="Google Shape;1100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1" name="Google Shape;1101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102" name="Google Shape;1102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03" name="Google Shape;1103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04" name="Google Shape;1104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5" name="Google Shape;1105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6" name="Google Shape;1106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7" name="Google Shape;1107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8" name="Google Shape;1108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09" name="Google Shape;1109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10" name="Google Shape;111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1" name="Google Shape;111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2" name="Google Shape;111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3" name="Google Shape;111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4" name="Google Shape;111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15" name="Google Shape;1115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16" name="Google Shape;111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7" name="Google Shape;111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8" name="Google Shape;111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9" name="Google Shape;111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0" name="Google Shape;112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21" name="Google Shape;1121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22" name="Google Shape;112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3" name="Google Shape;112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4" name="Google Shape;112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5" name="Google Shape;112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6" name="Google Shape;112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27" name="Google Shape;1127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28" name="Google Shape;1128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9" name="Google Shape;1129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0" name="Google Shape;1130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1" name="Google Shape;1131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2" name="Google Shape;1132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133" name="Google Shape;1133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4" name="Google Shape;1134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35" name="Google Shape;1135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136" name="Google Shape;1136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137" name="Google Shape;1137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38" name="Google Shape;1138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39" name="Google Shape;1139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140" name="Google Shape;1140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41" name="Google Shape;1141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42" name="Google Shape;1142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143" name="Google Shape;1143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44" name="Google Shape;1144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45" name="Google Shape;1145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146" name="Google Shape;1146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47" name="Google Shape;1147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8" name="Google Shape;1148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49" name="Google Shape;1149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50" name="Google Shape;1150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1" name="Google Shape;1151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52" name="Google Shape;1152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53" name="Google Shape;1153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4" name="Google Shape;1154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55" name="Google Shape;1155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156" name="Google Shape;1156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7" name="Google Shape;1157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8" name="Google Shape;1158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159" name="Google Shape;1159;p30"/>
                      <p:cNvCxnSpPr>
                        <a:stCxn id="1158" idx="0"/>
                        <a:endCxn id="1156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0" name="Google Shape;1160;p30"/>
                      <p:cNvCxnSpPr>
                        <a:stCxn id="1158" idx="6"/>
                        <a:endCxn id="1156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1" name="Google Shape;1161;p30"/>
                      <p:cNvCxnSpPr>
                        <a:stCxn id="1158" idx="7"/>
                        <a:endCxn id="1156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2" name="Google Shape;1162;p30"/>
                      <p:cNvCxnSpPr>
                        <a:stCxn id="1158" idx="1"/>
                        <a:endCxn id="1156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3" name="Google Shape;1163;p30"/>
                      <p:cNvCxnSpPr>
                        <a:stCxn id="1158" idx="2"/>
                        <a:endCxn id="1156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4" name="Google Shape;1164;p30"/>
                      <p:cNvCxnSpPr>
                        <a:stCxn id="1158" idx="3"/>
                        <a:endCxn id="1156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5" name="Google Shape;1165;p30"/>
                      <p:cNvCxnSpPr>
                        <a:stCxn id="1158" idx="4"/>
                        <a:endCxn id="1156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6" name="Google Shape;1166;p30"/>
                      <p:cNvCxnSpPr>
                        <a:stCxn id="1158" idx="5"/>
                        <a:endCxn id="1156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1167" name="Google Shape;1167;p30"/>
                  <p:cNvGrpSpPr/>
                  <p:nvPr/>
                </p:nvGrpSpPr>
                <p:grpSpPr>
                  <a:xfrm>
                    <a:off x="1634355" y="141830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168" name="Google Shape;1168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9" name="Google Shape;1169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70" name="Google Shape;1170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171" name="Google Shape;1171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172" name="Google Shape;1172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173" name="Google Shape;1173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4" name="Google Shape;1174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5" name="Google Shape;1175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6" name="Google Shape;1176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7" name="Google Shape;1177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8" name="Google Shape;1178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179" name="Google Shape;1179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180" name="Google Shape;1180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81" name="Google Shape;1181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82" name="Google Shape;1182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183" name="Google Shape;1183;p30"/>
                      <p:cNvCxnSpPr>
                        <a:stCxn id="1182" idx="0"/>
                        <a:endCxn id="1180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4" name="Google Shape;1184;p30"/>
                      <p:cNvCxnSpPr>
                        <a:stCxn id="1182" idx="6"/>
                        <a:endCxn id="1180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5" name="Google Shape;1185;p30"/>
                      <p:cNvCxnSpPr>
                        <a:stCxn id="1182" idx="7"/>
                        <a:endCxn id="1180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6" name="Google Shape;1186;p30"/>
                      <p:cNvCxnSpPr>
                        <a:stCxn id="1182" idx="1"/>
                        <a:endCxn id="1180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7" name="Google Shape;1187;p30"/>
                      <p:cNvCxnSpPr>
                        <a:stCxn id="1182" idx="2"/>
                        <a:endCxn id="1180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8" name="Google Shape;1188;p30"/>
                      <p:cNvCxnSpPr>
                        <a:stCxn id="1182" idx="3"/>
                        <a:endCxn id="1180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9" name="Google Shape;1189;p30"/>
                      <p:cNvCxnSpPr>
                        <a:stCxn id="1182" idx="4"/>
                        <a:endCxn id="1180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0" name="Google Shape;1190;p30"/>
                      <p:cNvCxnSpPr>
                        <a:stCxn id="1182" idx="5"/>
                        <a:endCxn id="1180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191" name="Google Shape;1191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192" name="Google Shape;1192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93" name="Google Shape;1193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94" name="Google Shape;1194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195" name="Google Shape;1195;p30"/>
                      <p:cNvCxnSpPr>
                        <a:stCxn id="1194" idx="0"/>
                        <a:endCxn id="1192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6" name="Google Shape;1196;p30"/>
                      <p:cNvCxnSpPr>
                        <a:stCxn id="1194" idx="6"/>
                        <a:endCxn id="1192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7" name="Google Shape;1197;p30"/>
                      <p:cNvCxnSpPr>
                        <a:stCxn id="1194" idx="7"/>
                        <a:endCxn id="1192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8" name="Google Shape;1198;p30"/>
                      <p:cNvCxnSpPr>
                        <a:stCxn id="1194" idx="1"/>
                        <a:endCxn id="1192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9" name="Google Shape;1199;p30"/>
                      <p:cNvCxnSpPr>
                        <a:stCxn id="1194" idx="2"/>
                        <a:endCxn id="1192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200" name="Google Shape;1200;p30"/>
                      <p:cNvCxnSpPr>
                        <a:stCxn id="1194" idx="3"/>
                        <a:endCxn id="1192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201" name="Google Shape;1201;p30"/>
                      <p:cNvCxnSpPr>
                        <a:stCxn id="1194" idx="4"/>
                        <a:endCxn id="1192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202" name="Google Shape;1202;p30"/>
                      <p:cNvCxnSpPr>
                        <a:stCxn id="1194" idx="5"/>
                        <a:endCxn id="1192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203" name="Google Shape;1203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204" name="Google Shape;1204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05" name="Google Shape;120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6" name="Google Shape;120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7" name="Google Shape;120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8" name="Google Shape;120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9" name="Google Shape;120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0" name="Google Shape;121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1" name="Google Shape;121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2" name="Google Shape;121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3" name="Google Shape;121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4" name="Google Shape;121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5" name="Google Shape;121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6" name="Google Shape;121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7" name="Google Shape;121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8" name="Google Shape;121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9" name="Google Shape;121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0" name="Google Shape;122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21" name="Google Shape;1221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22" name="Google Shape;122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3" name="Google Shape;122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4" name="Google Shape;122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5" name="Google Shape;122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6" name="Google Shape;122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7" name="Google Shape;122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8" name="Google Shape;122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9" name="Google Shape;122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0" name="Google Shape;123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1" name="Google Shape;123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2" name="Google Shape;123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3" name="Google Shape;123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4" name="Google Shape;123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5" name="Google Shape;123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6" name="Google Shape;123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7" name="Google Shape;123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38" name="Google Shape;1238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39" name="Google Shape;123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0" name="Google Shape;124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1" name="Google Shape;124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2" name="Google Shape;124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3" name="Google Shape;124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4" name="Google Shape;124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5" name="Google Shape;124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6" name="Google Shape;124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7" name="Google Shape;124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8" name="Google Shape;124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9" name="Google Shape;124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0" name="Google Shape;125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1" name="Google Shape;125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2" name="Google Shape;125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3" name="Google Shape;125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4" name="Google Shape;125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55" name="Google Shape;1255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56" name="Google Shape;125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7" name="Google Shape;125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8" name="Google Shape;125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9" name="Google Shape;125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0" name="Google Shape;126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1" name="Google Shape;126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2" name="Google Shape;126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3" name="Google Shape;126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4" name="Google Shape;126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5" name="Google Shape;126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6" name="Google Shape;126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7" name="Google Shape;126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8" name="Google Shape;126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9" name="Google Shape;126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0" name="Google Shape;127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1" name="Google Shape;127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72" name="Google Shape;1272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73" name="Google Shape;127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4" name="Google Shape;127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5" name="Google Shape;127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6" name="Google Shape;127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7" name="Google Shape;127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8" name="Google Shape;127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9" name="Google Shape;127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0" name="Google Shape;128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1" name="Google Shape;128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2" name="Google Shape;128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3" name="Google Shape;128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4" name="Google Shape;128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5" name="Google Shape;128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6" name="Google Shape;128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7" name="Google Shape;128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8" name="Google Shape;128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89" name="Google Shape;1289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90" name="Google Shape;129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1" name="Google Shape;129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2" name="Google Shape;129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3" name="Google Shape;129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4" name="Google Shape;129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5" name="Google Shape;129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6" name="Google Shape;129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7" name="Google Shape;129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8" name="Google Shape;129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9" name="Google Shape;129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0" name="Google Shape;130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1" name="Google Shape;130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2" name="Google Shape;130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3" name="Google Shape;130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4" name="Google Shape;130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5" name="Google Shape;130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06" name="Google Shape;1306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07" name="Google Shape;130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8" name="Google Shape;130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9" name="Google Shape;130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0" name="Google Shape;131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1" name="Google Shape;131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2" name="Google Shape;131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3" name="Google Shape;131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4" name="Google Shape;131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5" name="Google Shape;131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6" name="Google Shape;131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7" name="Google Shape;131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8" name="Google Shape;131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9" name="Google Shape;131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0" name="Google Shape;132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1" name="Google Shape;132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2" name="Google Shape;132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23" name="Google Shape;1323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24" name="Google Shape;132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5" name="Google Shape;132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6" name="Google Shape;132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7" name="Google Shape;132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8" name="Google Shape;132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9" name="Google Shape;132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0" name="Google Shape;133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1" name="Google Shape;133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2" name="Google Shape;133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3" name="Google Shape;133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4" name="Google Shape;133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5" name="Google Shape;133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6" name="Google Shape;133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7" name="Google Shape;133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8" name="Google Shape;133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9" name="Google Shape;133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40" name="Google Shape;1340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41" name="Google Shape;134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2" name="Google Shape;134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3" name="Google Shape;134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4" name="Google Shape;134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5" name="Google Shape;134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6" name="Google Shape;134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7" name="Google Shape;134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8" name="Google Shape;134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9" name="Google Shape;134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0" name="Google Shape;135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1" name="Google Shape;135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2" name="Google Shape;135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3" name="Google Shape;135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4" name="Google Shape;135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5" name="Google Shape;135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6" name="Google Shape;135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57" name="Google Shape;1357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58" name="Google Shape;135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9" name="Google Shape;135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0" name="Google Shape;136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1" name="Google Shape;136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2" name="Google Shape;136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3" name="Google Shape;136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4" name="Google Shape;136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5" name="Google Shape;136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6" name="Google Shape;136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7" name="Google Shape;136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8" name="Google Shape;136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9" name="Google Shape;136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0" name="Google Shape;137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1" name="Google Shape;137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2" name="Google Shape;137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3" name="Google Shape;137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1374" name="Google Shape;1374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7" name="Google Shape;1377;p30"/>
                  <p:cNvGrpSpPr/>
                  <p:nvPr/>
                </p:nvGrpSpPr>
                <p:grpSpPr>
                  <a:xfrm>
                    <a:off x="1634355" y="239079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378" name="Google Shape;1378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381" name="Google Shape;1381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382" name="Google Shape;138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3" name="Google Shape;138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4" name="Google Shape;138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5" name="Google Shape;138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6" name="Google Shape;138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387" name="Google Shape;1387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388" name="Google Shape;1388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9" name="Google Shape;1389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0" name="Google Shape;1390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1" name="Google Shape;1391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2" name="Google Shape;1392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393" name="Google Shape;1393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7" name="Google Shape;1397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398" name="Google Shape;1398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399" name="Google Shape;1399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0" name="Google Shape;1400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1" name="Google Shape;1401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2" name="Google Shape;1402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3" name="Google Shape;1403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4" name="Google Shape;1404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5" name="Google Shape;1405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6" name="Google Shape;1406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7" name="Google Shape;1407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408" name="Google Shape;1408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09" name="Google Shape;1409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10" name="Google Shape;141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1" name="Google Shape;141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2" name="Google Shape;141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3" name="Google Shape;141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4" name="Google Shape;141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15" name="Google Shape;1415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16" name="Google Shape;141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7" name="Google Shape;141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8" name="Google Shape;141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9" name="Google Shape;141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0" name="Google Shape;142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21" name="Google Shape;1421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22" name="Google Shape;142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3" name="Google Shape;142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4" name="Google Shape;142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5" name="Google Shape;142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6" name="Google Shape;142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27" name="Google Shape;1427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28" name="Google Shape;1428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9" name="Google Shape;1429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0" name="Google Shape;1430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1" name="Google Shape;1431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2" name="Google Shape;1432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33" name="Google Shape;1433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34" name="Google Shape;1434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5" name="Google Shape;1435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6" name="Google Shape;1436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7" name="Google Shape;1437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8" name="Google Shape;1438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439" name="Google Shape;1439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41" name="Google Shape;1441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442" name="Google Shape;1442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443" name="Google Shape;1443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44" name="Google Shape;1444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45" name="Google Shape;1445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446" name="Google Shape;1446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47" name="Google Shape;1447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48" name="Google Shape;1448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449" name="Google Shape;1449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50" name="Google Shape;1450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51" name="Google Shape;1451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452" name="Google Shape;1452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3" name="Google Shape;1453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54" name="Google Shape;1454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55" name="Google Shape;1455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6" name="Google Shape;1456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57" name="Google Shape;1457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58" name="Google Shape;1458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9" name="Google Shape;1459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60" name="Google Shape;1460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61" name="Google Shape;1461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462" name="Google Shape;1462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63" name="Google Shape;1463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64" name="Google Shape;1464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465" name="Google Shape;1465;p30"/>
                      <p:cNvCxnSpPr>
                        <a:stCxn id="1464" idx="0"/>
                        <a:endCxn id="1462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6" name="Google Shape;1466;p30"/>
                      <p:cNvCxnSpPr>
                        <a:stCxn id="1464" idx="6"/>
                        <a:endCxn id="1462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7" name="Google Shape;1467;p30"/>
                      <p:cNvCxnSpPr>
                        <a:stCxn id="1464" idx="7"/>
                        <a:endCxn id="1462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8" name="Google Shape;1468;p30"/>
                      <p:cNvCxnSpPr>
                        <a:stCxn id="1464" idx="1"/>
                        <a:endCxn id="1462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9" name="Google Shape;1469;p30"/>
                      <p:cNvCxnSpPr>
                        <a:stCxn id="1464" idx="2"/>
                        <a:endCxn id="1462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70" name="Google Shape;1470;p30"/>
                      <p:cNvCxnSpPr>
                        <a:stCxn id="1464" idx="3"/>
                        <a:endCxn id="1462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71" name="Google Shape;1471;p30"/>
                      <p:cNvCxnSpPr>
                        <a:stCxn id="1464" idx="4"/>
                        <a:endCxn id="1462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72" name="Google Shape;1472;p30"/>
                      <p:cNvCxnSpPr>
                        <a:stCxn id="1464" idx="5"/>
                        <a:endCxn id="1462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1473" name="Google Shape;1473;p30"/>
                  <p:cNvGrpSpPr/>
                  <p:nvPr/>
                </p:nvGrpSpPr>
                <p:grpSpPr>
                  <a:xfrm>
                    <a:off x="1634355" y="334578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474" name="Google Shape;1474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76" name="Google Shape;1476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477" name="Google Shape;1477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478" name="Google Shape;1478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479" name="Google Shape;1479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0" name="Google Shape;1480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1" name="Google Shape;1481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2" name="Google Shape;1482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3" name="Google Shape;1483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4" name="Google Shape;1484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485" name="Google Shape;1485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486" name="Google Shape;1486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87" name="Google Shape;1487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88" name="Google Shape;1488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489" name="Google Shape;1489;p30"/>
                      <p:cNvCxnSpPr>
                        <a:stCxn id="1488" idx="0"/>
                        <a:endCxn id="1486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0" name="Google Shape;1490;p30"/>
                      <p:cNvCxnSpPr>
                        <a:stCxn id="1488" idx="6"/>
                        <a:endCxn id="1486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1" name="Google Shape;1491;p30"/>
                      <p:cNvCxnSpPr>
                        <a:stCxn id="1488" idx="7"/>
                        <a:endCxn id="1486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2" name="Google Shape;1492;p30"/>
                      <p:cNvCxnSpPr>
                        <a:stCxn id="1488" idx="1"/>
                        <a:endCxn id="1486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3" name="Google Shape;1493;p30"/>
                      <p:cNvCxnSpPr>
                        <a:stCxn id="1488" idx="2"/>
                        <a:endCxn id="1486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4" name="Google Shape;1494;p30"/>
                      <p:cNvCxnSpPr>
                        <a:stCxn id="1488" idx="3"/>
                        <a:endCxn id="1486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5" name="Google Shape;1495;p30"/>
                      <p:cNvCxnSpPr>
                        <a:stCxn id="1488" idx="4"/>
                        <a:endCxn id="1486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6" name="Google Shape;1496;p30"/>
                      <p:cNvCxnSpPr>
                        <a:stCxn id="1488" idx="5"/>
                        <a:endCxn id="1486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497" name="Google Shape;1497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498" name="Google Shape;1498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99" name="Google Shape;1499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00" name="Google Shape;1500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501" name="Google Shape;1501;p30"/>
                      <p:cNvCxnSpPr>
                        <a:stCxn id="1500" idx="0"/>
                        <a:endCxn id="1498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2" name="Google Shape;1502;p30"/>
                      <p:cNvCxnSpPr>
                        <a:stCxn id="1500" idx="6"/>
                        <a:endCxn id="1498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3" name="Google Shape;1503;p30"/>
                      <p:cNvCxnSpPr>
                        <a:stCxn id="1500" idx="7"/>
                        <a:endCxn id="1498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4" name="Google Shape;1504;p30"/>
                      <p:cNvCxnSpPr>
                        <a:stCxn id="1500" idx="1"/>
                        <a:endCxn id="1498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5" name="Google Shape;1505;p30"/>
                      <p:cNvCxnSpPr>
                        <a:stCxn id="1500" idx="2"/>
                        <a:endCxn id="1498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6" name="Google Shape;1506;p30"/>
                      <p:cNvCxnSpPr>
                        <a:stCxn id="1500" idx="3"/>
                        <a:endCxn id="1498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7" name="Google Shape;1507;p30"/>
                      <p:cNvCxnSpPr>
                        <a:stCxn id="1500" idx="4"/>
                        <a:endCxn id="1498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8" name="Google Shape;1508;p30"/>
                      <p:cNvCxnSpPr>
                        <a:stCxn id="1500" idx="5"/>
                        <a:endCxn id="1498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509" name="Google Shape;1509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510" name="Google Shape;1510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11" name="Google Shape;151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2" name="Google Shape;151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3" name="Google Shape;151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4" name="Google Shape;151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5" name="Google Shape;151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6" name="Google Shape;151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7" name="Google Shape;151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8" name="Google Shape;151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9" name="Google Shape;151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0" name="Google Shape;152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1" name="Google Shape;152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2" name="Google Shape;152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3" name="Google Shape;152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4" name="Google Shape;152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5" name="Google Shape;152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6" name="Google Shape;152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27" name="Google Shape;1527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28" name="Google Shape;152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9" name="Google Shape;152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0" name="Google Shape;153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1" name="Google Shape;153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2" name="Google Shape;153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3" name="Google Shape;153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4" name="Google Shape;153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5" name="Google Shape;153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6" name="Google Shape;153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7" name="Google Shape;153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8" name="Google Shape;153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9" name="Google Shape;153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0" name="Google Shape;154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1" name="Google Shape;154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2" name="Google Shape;154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3" name="Google Shape;154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44" name="Google Shape;1544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45" name="Google Shape;154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6" name="Google Shape;154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7" name="Google Shape;154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8" name="Google Shape;154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9" name="Google Shape;154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0" name="Google Shape;155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1" name="Google Shape;155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2" name="Google Shape;155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3" name="Google Shape;155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4" name="Google Shape;155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5" name="Google Shape;155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6" name="Google Shape;155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7" name="Google Shape;155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8" name="Google Shape;155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9" name="Google Shape;155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0" name="Google Shape;156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61" name="Google Shape;1561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62" name="Google Shape;156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3" name="Google Shape;156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4" name="Google Shape;156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5" name="Google Shape;156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6" name="Google Shape;156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7" name="Google Shape;156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8" name="Google Shape;156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9" name="Google Shape;156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0" name="Google Shape;157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1" name="Google Shape;157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2" name="Google Shape;157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3" name="Google Shape;157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4" name="Google Shape;157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5" name="Google Shape;157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6" name="Google Shape;157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7" name="Google Shape;157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78" name="Google Shape;1578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79" name="Google Shape;157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0" name="Google Shape;158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1" name="Google Shape;158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2" name="Google Shape;158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3" name="Google Shape;158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4" name="Google Shape;158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5" name="Google Shape;158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6" name="Google Shape;158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7" name="Google Shape;158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8" name="Google Shape;158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9" name="Google Shape;158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0" name="Google Shape;159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1" name="Google Shape;159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2" name="Google Shape;159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3" name="Google Shape;159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4" name="Google Shape;159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95" name="Google Shape;1595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96" name="Google Shape;159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7" name="Google Shape;159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8" name="Google Shape;159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9" name="Google Shape;159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0" name="Google Shape;160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1" name="Google Shape;160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2" name="Google Shape;160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3" name="Google Shape;160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4" name="Google Shape;160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5" name="Google Shape;160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6" name="Google Shape;160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7" name="Google Shape;160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8" name="Google Shape;160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9" name="Google Shape;160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0" name="Google Shape;161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1" name="Google Shape;161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12" name="Google Shape;1612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13" name="Google Shape;161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4" name="Google Shape;161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5" name="Google Shape;161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6" name="Google Shape;161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7" name="Google Shape;161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8" name="Google Shape;161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9" name="Google Shape;161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0" name="Google Shape;162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1" name="Google Shape;162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2" name="Google Shape;162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3" name="Google Shape;162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4" name="Google Shape;162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5" name="Google Shape;162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6" name="Google Shape;162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7" name="Google Shape;162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8" name="Google Shape;162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29" name="Google Shape;1629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30" name="Google Shape;163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1" name="Google Shape;163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2" name="Google Shape;163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3" name="Google Shape;163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4" name="Google Shape;163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5" name="Google Shape;163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6" name="Google Shape;163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7" name="Google Shape;163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8" name="Google Shape;163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9" name="Google Shape;163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0" name="Google Shape;164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1" name="Google Shape;164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2" name="Google Shape;164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3" name="Google Shape;164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4" name="Google Shape;164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5" name="Google Shape;164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46" name="Google Shape;1646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47" name="Google Shape;164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8" name="Google Shape;164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9" name="Google Shape;164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0" name="Google Shape;165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1" name="Google Shape;165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2" name="Google Shape;165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3" name="Google Shape;165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4" name="Google Shape;165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5" name="Google Shape;165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6" name="Google Shape;165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7" name="Google Shape;165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8" name="Google Shape;165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9" name="Google Shape;165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0" name="Google Shape;166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1" name="Google Shape;166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2" name="Google Shape;166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63" name="Google Shape;1663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64" name="Google Shape;166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5" name="Google Shape;166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6" name="Google Shape;166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7" name="Google Shape;166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8" name="Google Shape;166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9" name="Google Shape;166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0" name="Google Shape;167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1" name="Google Shape;167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2" name="Google Shape;167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3" name="Google Shape;167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4" name="Google Shape;167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5" name="Google Shape;167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6" name="Google Shape;167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7" name="Google Shape;167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8" name="Google Shape;167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9" name="Google Shape;167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1680" name="Google Shape;1680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683" name="Google Shape;1683;p30"/>
                <p:cNvGrpSpPr/>
                <p:nvPr/>
              </p:nvGrpSpPr>
              <p:grpSpPr>
                <a:xfrm>
                  <a:off x="1634350" y="4002324"/>
                  <a:ext cx="1269600" cy="162600"/>
                  <a:chOff x="1634350" y="4002324"/>
                  <a:chExt cx="1269600" cy="162600"/>
                </a:xfrm>
              </p:grpSpPr>
              <p:sp>
                <p:nvSpPr>
                  <p:cNvPr id="1684" name="Google Shape;1684;p30"/>
                  <p:cNvSpPr/>
                  <p:nvPr/>
                </p:nvSpPr>
                <p:spPr>
                  <a:xfrm>
                    <a:off x="1634350" y="4002324"/>
                    <a:ext cx="1269600" cy="162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685" name="Google Shape;1685;p30"/>
                  <p:cNvGrpSpPr/>
                  <p:nvPr/>
                </p:nvGrpSpPr>
                <p:grpSpPr>
                  <a:xfrm>
                    <a:off x="1657932" y="4031216"/>
                    <a:ext cx="1222424" cy="104804"/>
                    <a:chOff x="1657932" y="4031216"/>
                    <a:chExt cx="1222424" cy="104804"/>
                  </a:xfrm>
                </p:grpSpPr>
                <p:grpSp>
                  <p:nvGrpSpPr>
                    <p:cNvPr id="1686" name="Google Shape;1686;p30"/>
                    <p:cNvGrpSpPr/>
                    <p:nvPr/>
                  </p:nvGrpSpPr>
                  <p:grpSpPr>
                    <a:xfrm rot="-5400000">
                      <a:off x="16984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87" name="Google Shape;168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8" name="Google Shape;168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9" name="Google Shape;168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0" name="Google Shape;169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1" name="Google Shape;169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92" name="Google Shape;1692;p30"/>
                    <p:cNvGrpSpPr/>
                    <p:nvPr/>
                  </p:nvGrpSpPr>
                  <p:grpSpPr>
                    <a:xfrm rot="-5400000">
                      <a:off x="1905756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93" name="Google Shape;1693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4" name="Google Shape;1694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5" name="Google Shape;1695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6" name="Google Shape;1696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7" name="Google Shape;1697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98" name="Google Shape;1698;p30"/>
                    <p:cNvGrpSpPr/>
                    <p:nvPr/>
                  </p:nvGrpSpPr>
                  <p:grpSpPr>
                    <a:xfrm rot="-5400000">
                      <a:off x="211308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99" name="Google Shape;169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0" name="Google Shape;170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1" name="Google Shape;170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2" name="Google Shape;170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3" name="Google Shape;170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04" name="Google Shape;1704;p30"/>
                    <p:cNvGrpSpPr/>
                    <p:nvPr/>
                  </p:nvGrpSpPr>
                  <p:grpSpPr>
                    <a:xfrm rot="-5400000">
                      <a:off x="232040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05" name="Google Shape;170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6" name="Google Shape;170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7" name="Google Shape;170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8" name="Google Shape;170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9" name="Google Shape;170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10" name="Google Shape;1710;p30"/>
                    <p:cNvGrpSpPr/>
                    <p:nvPr/>
                  </p:nvGrpSpPr>
                  <p:grpSpPr>
                    <a:xfrm rot="-5400000">
                      <a:off x="25277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11" name="Google Shape;1711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2" name="Google Shape;1712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3" name="Google Shape;1713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4" name="Google Shape;1714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5" name="Google Shape;1715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16" name="Google Shape;1716;p30"/>
                    <p:cNvGrpSpPr/>
                    <p:nvPr/>
                  </p:nvGrpSpPr>
                  <p:grpSpPr>
                    <a:xfrm rot="-5400000">
                      <a:off x="273505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17" name="Google Shape;171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8" name="Google Shape;171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9" name="Google Shape;171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0" name="Google Shape;172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1" name="Google Shape;172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  <p:grpSp>
            <p:nvGrpSpPr>
              <p:cNvPr id="1722" name="Google Shape;1722;p30"/>
              <p:cNvGrpSpPr/>
              <p:nvPr/>
            </p:nvGrpSpPr>
            <p:grpSpPr>
              <a:xfrm>
                <a:off x="2946216" y="616404"/>
                <a:ext cx="1269648" cy="3548520"/>
                <a:chOff x="1634342" y="616404"/>
                <a:chExt cx="1269648" cy="3548520"/>
              </a:xfrm>
            </p:grpSpPr>
            <p:grpSp>
              <p:nvGrpSpPr>
                <p:cNvPr id="1723" name="Google Shape;1723;p30"/>
                <p:cNvGrpSpPr/>
                <p:nvPr/>
              </p:nvGrpSpPr>
              <p:grpSpPr>
                <a:xfrm>
                  <a:off x="1634342" y="616404"/>
                  <a:ext cx="1269648" cy="3385907"/>
                  <a:chOff x="1634355" y="463319"/>
                  <a:chExt cx="1420983" cy="3789488"/>
                </a:xfrm>
              </p:grpSpPr>
              <p:grpSp>
                <p:nvGrpSpPr>
                  <p:cNvPr id="1724" name="Google Shape;1724;p30"/>
                  <p:cNvGrpSpPr/>
                  <p:nvPr/>
                </p:nvGrpSpPr>
                <p:grpSpPr>
                  <a:xfrm>
                    <a:off x="1634355" y="46331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725" name="Google Shape;1725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6" name="Google Shape;1726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7" name="Google Shape;1727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28" name="Google Shape;1728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29" name="Google Shape;172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0" name="Google Shape;173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1" name="Google Shape;173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2" name="Google Shape;173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3" name="Google Shape;173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34" name="Google Shape;1734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735" name="Google Shape;1735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6" name="Google Shape;1736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7" name="Google Shape;1737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8" name="Google Shape;1738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9" name="Google Shape;1739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40" name="Google Shape;1740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1" name="Google Shape;1741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2" name="Google Shape;1742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3" name="Google Shape;1743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4" name="Google Shape;1744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45" name="Google Shape;1745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746" name="Google Shape;1746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7" name="Google Shape;1747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8" name="Google Shape;1748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9" name="Google Shape;1749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0" name="Google Shape;1750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1" name="Google Shape;1751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2" name="Google Shape;1752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3" name="Google Shape;1753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4" name="Google Shape;1754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55" name="Google Shape;1755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56" name="Google Shape;1756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57" name="Google Shape;175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8" name="Google Shape;175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9" name="Google Shape;175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0" name="Google Shape;176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1" name="Google Shape;176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62" name="Google Shape;1762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63" name="Google Shape;1763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4" name="Google Shape;1764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5" name="Google Shape;1765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6" name="Google Shape;1766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7" name="Google Shape;1767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68" name="Google Shape;1768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69" name="Google Shape;176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0" name="Google Shape;177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1" name="Google Shape;177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2" name="Google Shape;177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3" name="Google Shape;177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74" name="Google Shape;1774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75" name="Google Shape;177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6" name="Google Shape;177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7" name="Google Shape;177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8" name="Google Shape;177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9" name="Google Shape;177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80" name="Google Shape;1780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81" name="Google Shape;1781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2" name="Google Shape;1782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3" name="Google Shape;1783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4" name="Google Shape;1784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5" name="Google Shape;1785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86" name="Google Shape;1786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7" name="Google Shape;1787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88" name="Google Shape;1788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789" name="Google Shape;1789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790" name="Google Shape;1790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1" name="Google Shape;1791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92" name="Google Shape;1792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793" name="Google Shape;1793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4" name="Google Shape;1794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95" name="Google Shape;1795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796" name="Google Shape;1796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7" name="Google Shape;1797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98" name="Google Shape;1798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799" name="Google Shape;1799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800" name="Google Shape;1800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1" name="Google Shape;1801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02" name="Google Shape;1802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803" name="Google Shape;1803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4" name="Google Shape;1804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05" name="Google Shape;1805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806" name="Google Shape;1806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7" name="Google Shape;1807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08" name="Google Shape;1808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809" name="Google Shape;1809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0" name="Google Shape;1810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1" name="Google Shape;1811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812" name="Google Shape;1812;p30"/>
                      <p:cNvCxnSpPr>
                        <a:stCxn id="1811" idx="0"/>
                        <a:endCxn id="1809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3" name="Google Shape;1813;p30"/>
                      <p:cNvCxnSpPr>
                        <a:stCxn id="1811" idx="6"/>
                        <a:endCxn id="1809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4" name="Google Shape;1814;p30"/>
                      <p:cNvCxnSpPr>
                        <a:stCxn id="1811" idx="7"/>
                        <a:endCxn id="1809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5" name="Google Shape;1815;p30"/>
                      <p:cNvCxnSpPr>
                        <a:stCxn id="1811" idx="1"/>
                        <a:endCxn id="1809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6" name="Google Shape;1816;p30"/>
                      <p:cNvCxnSpPr>
                        <a:stCxn id="1811" idx="2"/>
                        <a:endCxn id="1809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7" name="Google Shape;1817;p30"/>
                      <p:cNvCxnSpPr>
                        <a:stCxn id="1811" idx="3"/>
                        <a:endCxn id="1809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8" name="Google Shape;1818;p30"/>
                      <p:cNvCxnSpPr>
                        <a:stCxn id="1811" idx="4"/>
                        <a:endCxn id="1809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9" name="Google Shape;1819;p30"/>
                      <p:cNvCxnSpPr>
                        <a:stCxn id="1811" idx="5"/>
                        <a:endCxn id="1809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1820" name="Google Shape;1820;p30"/>
                  <p:cNvGrpSpPr/>
                  <p:nvPr/>
                </p:nvGrpSpPr>
                <p:grpSpPr>
                  <a:xfrm>
                    <a:off x="1634355" y="141830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821" name="Google Shape;1821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2" name="Google Shape;1822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823" name="Google Shape;1823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824" name="Google Shape;1824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825" name="Google Shape;1825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826" name="Google Shape;1826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7" name="Google Shape;1827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8" name="Google Shape;1828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9" name="Google Shape;1829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0" name="Google Shape;1830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1" name="Google Shape;1831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832" name="Google Shape;1832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833" name="Google Shape;1833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34" name="Google Shape;1834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35" name="Google Shape;1835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836" name="Google Shape;1836;p30"/>
                      <p:cNvCxnSpPr>
                        <a:stCxn id="1835" idx="0"/>
                        <a:endCxn id="1833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37" name="Google Shape;1837;p30"/>
                      <p:cNvCxnSpPr>
                        <a:stCxn id="1835" idx="6"/>
                        <a:endCxn id="1833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38" name="Google Shape;1838;p30"/>
                      <p:cNvCxnSpPr>
                        <a:stCxn id="1835" idx="7"/>
                        <a:endCxn id="1833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39" name="Google Shape;1839;p30"/>
                      <p:cNvCxnSpPr>
                        <a:stCxn id="1835" idx="1"/>
                        <a:endCxn id="1833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0" name="Google Shape;1840;p30"/>
                      <p:cNvCxnSpPr>
                        <a:stCxn id="1835" idx="2"/>
                        <a:endCxn id="1833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1" name="Google Shape;1841;p30"/>
                      <p:cNvCxnSpPr>
                        <a:stCxn id="1835" idx="3"/>
                        <a:endCxn id="1833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2" name="Google Shape;1842;p30"/>
                      <p:cNvCxnSpPr>
                        <a:stCxn id="1835" idx="4"/>
                        <a:endCxn id="1833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3" name="Google Shape;1843;p30"/>
                      <p:cNvCxnSpPr>
                        <a:stCxn id="1835" idx="5"/>
                        <a:endCxn id="1833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844" name="Google Shape;1844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845" name="Google Shape;1845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6" name="Google Shape;1846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7" name="Google Shape;1847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848" name="Google Shape;1848;p30"/>
                      <p:cNvCxnSpPr>
                        <a:stCxn id="1847" idx="0"/>
                        <a:endCxn id="1845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9" name="Google Shape;1849;p30"/>
                      <p:cNvCxnSpPr>
                        <a:stCxn id="1847" idx="6"/>
                        <a:endCxn id="1845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0" name="Google Shape;1850;p30"/>
                      <p:cNvCxnSpPr>
                        <a:stCxn id="1847" idx="7"/>
                        <a:endCxn id="1845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1" name="Google Shape;1851;p30"/>
                      <p:cNvCxnSpPr>
                        <a:stCxn id="1847" idx="1"/>
                        <a:endCxn id="1845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2" name="Google Shape;1852;p30"/>
                      <p:cNvCxnSpPr>
                        <a:stCxn id="1847" idx="2"/>
                        <a:endCxn id="1845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3" name="Google Shape;1853;p30"/>
                      <p:cNvCxnSpPr>
                        <a:stCxn id="1847" idx="3"/>
                        <a:endCxn id="1845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4" name="Google Shape;1854;p30"/>
                      <p:cNvCxnSpPr>
                        <a:stCxn id="1847" idx="4"/>
                        <a:endCxn id="1845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5" name="Google Shape;1855;p30"/>
                      <p:cNvCxnSpPr>
                        <a:stCxn id="1847" idx="5"/>
                        <a:endCxn id="1845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856" name="Google Shape;1856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857" name="Google Shape;1857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58" name="Google Shape;185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59" name="Google Shape;185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0" name="Google Shape;186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1" name="Google Shape;186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2" name="Google Shape;186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3" name="Google Shape;186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4" name="Google Shape;186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5" name="Google Shape;186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6" name="Google Shape;186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7" name="Google Shape;186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8" name="Google Shape;186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9" name="Google Shape;186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0" name="Google Shape;187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1" name="Google Shape;187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2" name="Google Shape;187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3" name="Google Shape;187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874" name="Google Shape;1874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75" name="Google Shape;187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6" name="Google Shape;187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7" name="Google Shape;187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8" name="Google Shape;187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9" name="Google Shape;187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0" name="Google Shape;188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1" name="Google Shape;188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2" name="Google Shape;188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3" name="Google Shape;188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4" name="Google Shape;188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5" name="Google Shape;188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6" name="Google Shape;188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7" name="Google Shape;188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8" name="Google Shape;188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9" name="Google Shape;188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0" name="Google Shape;189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891" name="Google Shape;1891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92" name="Google Shape;189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3" name="Google Shape;189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4" name="Google Shape;189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5" name="Google Shape;189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6" name="Google Shape;189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7" name="Google Shape;189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8" name="Google Shape;189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9" name="Google Shape;189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0" name="Google Shape;190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1" name="Google Shape;190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2" name="Google Shape;190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3" name="Google Shape;190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4" name="Google Shape;190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5" name="Google Shape;190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6" name="Google Shape;190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7" name="Google Shape;190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08" name="Google Shape;1908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09" name="Google Shape;190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0" name="Google Shape;191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1" name="Google Shape;191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2" name="Google Shape;191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3" name="Google Shape;191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4" name="Google Shape;191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5" name="Google Shape;191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6" name="Google Shape;191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7" name="Google Shape;191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8" name="Google Shape;191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9" name="Google Shape;191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0" name="Google Shape;192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1" name="Google Shape;192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2" name="Google Shape;192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3" name="Google Shape;192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4" name="Google Shape;192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25" name="Google Shape;1925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26" name="Google Shape;192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7" name="Google Shape;192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8" name="Google Shape;192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9" name="Google Shape;192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0" name="Google Shape;193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1" name="Google Shape;193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2" name="Google Shape;193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3" name="Google Shape;193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4" name="Google Shape;193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5" name="Google Shape;193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6" name="Google Shape;193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7" name="Google Shape;193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8" name="Google Shape;193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9" name="Google Shape;193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0" name="Google Shape;194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1" name="Google Shape;194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42" name="Google Shape;1942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43" name="Google Shape;194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4" name="Google Shape;194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5" name="Google Shape;194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6" name="Google Shape;194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7" name="Google Shape;194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8" name="Google Shape;194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9" name="Google Shape;194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0" name="Google Shape;195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1" name="Google Shape;195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2" name="Google Shape;195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3" name="Google Shape;195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4" name="Google Shape;195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5" name="Google Shape;195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6" name="Google Shape;195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7" name="Google Shape;195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8" name="Google Shape;195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59" name="Google Shape;1959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60" name="Google Shape;196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1" name="Google Shape;196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2" name="Google Shape;196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3" name="Google Shape;196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4" name="Google Shape;196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5" name="Google Shape;196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6" name="Google Shape;196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7" name="Google Shape;196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8" name="Google Shape;196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9" name="Google Shape;196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0" name="Google Shape;197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1" name="Google Shape;197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2" name="Google Shape;197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3" name="Google Shape;197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4" name="Google Shape;197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5" name="Google Shape;197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76" name="Google Shape;1976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77" name="Google Shape;197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8" name="Google Shape;197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9" name="Google Shape;197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0" name="Google Shape;198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1" name="Google Shape;198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2" name="Google Shape;198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3" name="Google Shape;198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4" name="Google Shape;198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5" name="Google Shape;198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6" name="Google Shape;198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7" name="Google Shape;198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8" name="Google Shape;198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9" name="Google Shape;198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0" name="Google Shape;199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1" name="Google Shape;199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2" name="Google Shape;199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93" name="Google Shape;1993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94" name="Google Shape;199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5" name="Google Shape;199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6" name="Google Shape;199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7" name="Google Shape;199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8" name="Google Shape;199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9" name="Google Shape;199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0" name="Google Shape;200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1" name="Google Shape;200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2" name="Google Shape;200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3" name="Google Shape;200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4" name="Google Shape;200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5" name="Google Shape;200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6" name="Google Shape;200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7" name="Google Shape;200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8" name="Google Shape;200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9" name="Google Shape;200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010" name="Google Shape;2010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011" name="Google Shape;201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2" name="Google Shape;201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3" name="Google Shape;201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4" name="Google Shape;201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5" name="Google Shape;201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6" name="Google Shape;201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7" name="Google Shape;201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8" name="Google Shape;201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9" name="Google Shape;201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0" name="Google Shape;202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1" name="Google Shape;202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2" name="Google Shape;202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3" name="Google Shape;202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4" name="Google Shape;202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5" name="Google Shape;202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6" name="Google Shape;202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2027" name="Google Shape;2027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8" name="Google Shape;2028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9" name="Google Shape;2029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30" name="Google Shape;2030;p30"/>
                  <p:cNvGrpSpPr/>
                  <p:nvPr/>
                </p:nvGrpSpPr>
                <p:grpSpPr>
                  <a:xfrm>
                    <a:off x="1634355" y="239079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2031" name="Google Shape;2031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2" name="Google Shape;2032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3" name="Google Shape;2033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34" name="Google Shape;2034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35" name="Google Shape;203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6" name="Google Shape;203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7" name="Google Shape;203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8" name="Google Shape;203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9" name="Google Shape;203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40" name="Google Shape;2040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2041" name="Google Shape;2041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2" name="Google Shape;2042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3" name="Google Shape;2043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4" name="Google Shape;2044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5" name="Google Shape;2045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46" name="Google Shape;2046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7" name="Google Shape;2047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8" name="Google Shape;2048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9" name="Google Shape;2049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0" name="Google Shape;2050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51" name="Google Shape;2051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2052" name="Google Shape;2052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3" name="Google Shape;2053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4" name="Google Shape;2054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5" name="Google Shape;2055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6" name="Google Shape;2056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7" name="Google Shape;2057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8" name="Google Shape;2058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9" name="Google Shape;2059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0" name="Google Shape;2060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61" name="Google Shape;2061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62" name="Google Shape;2062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63" name="Google Shape;2063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4" name="Google Shape;2064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5" name="Google Shape;2065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6" name="Google Shape;2066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7" name="Google Shape;2067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68" name="Google Shape;2068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69" name="Google Shape;206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0" name="Google Shape;207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1" name="Google Shape;207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2" name="Google Shape;207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3" name="Google Shape;207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74" name="Google Shape;2074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75" name="Google Shape;207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6" name="Google Shape;207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7" name="Google Shape;207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8" name="Google Shape;207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9" name="Google Shape;207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80" name="Google Shape;2080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81" name="Google Shape;2081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2" name="Google Shape;2082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3" name="Google Shape;2083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4" name="Google Shape;2084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5" name="Google Shape;2085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86" name="Google Shape;2086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87" name="Google Shape;208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8" name="Google Shape;208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9" name="Google Shape;208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0" name="Google Shape;209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1" name="Google Shape;209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92" name="Google Shape;2092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3" name="Google Shape;2093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94" name="Google Shape;2094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2095" name="Google Shape;2095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096" name="Google Shape;2096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097" name="Google Shape;2097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98" name="Google Shape;2098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099" name="Google Shape;2099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100" name="Google Shape;2100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01" name="Google Shape;2101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102" name="Google Shape;2102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103" name="Google Shape;2103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04" name="Google Shape;2104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2105" name="Google Shape;2105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06" name="Google Shape;2106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07" name="Google Shape;2107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08" name="Google Shape;2108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09" name="Google Shape;2109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0" name="Google Shape;2110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11" name="Google Shape;2111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12" name="Google Shape;2112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3" name="Google Shape;2113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14" name="Google Shape;2114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2115" name="Google Shape;2115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6" name="Google Shape;2116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7" name="Google Shape;2117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2118" name="Google Shape;2118;p30"/>
                      <p:cNvCxnSpPr>
                        <a:stCxn id="2117" idx="0"/>
                        <a:endCxn id="2115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19" name="Google Shape;2119;p30"/>
                      <p:cNvCxnSpPr>
                        <a:stCxn id="2117" idx="6"/>
                        <a:endCxn id="2115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0" name="Google Shape;2120;p30"/>
                      <p:cNvCxnSpPr>
                        <a:stCxn id="2117" idx="7"/>
                        <a:endCxn id="2115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1" name="Google Shape;2121;p30"/>
                      <p:cNvCxnSpPr>
                        <a:stCxn id="2117" idx="1"/>
                        <a:endCxn id="2115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2" name="Google Shape;2122;p30"/>
                      <p:cNvCxnSpPr>
                        <a:stCxn id="2117" idx="2"/>
                        <a:endCxn id="2115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3" name="Google Shape;2123;p30"/>
                      <p:cNvCxnSpPr>
                        <a:stCxn id="2117" idx="3"/>
                        <a:endCxn id="2115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4" name="Google Shape;2124;p30"/>
                      <p:cNvCxnSpPr>
                        <a:stCxn id="2117" idx="4"/>
                        <a:endCxn id="2115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5" name="Google Shape;2125;p30"/>
                      <p:cNvCxnSpPr>
                        <a:stCxn id="2117" idx="5"/>
                        <a:endCxn id="2115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2126" name="Google Shape;2126;p30"/>
                  <p:cNvGrpSpPr/>
                  <p:nvPr/>
                </p:nvGrpSpPr>
                <p:grpSpPr>
                  <a:xfrm>
                    <a:off x="1634355" y="334578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2127" name="Google Shape;2127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8" name="Google Shape;2128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29" name="Google Shape;2129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2130" name="Google Shape;2130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131" name="Google Shape;2131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2132" name="Google Shape;2132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3" name="Google Shape;2133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4" name="Google Shape;2134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5" name="Google Shape;2135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6" name="Google Shape;2136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7" name="Google Shape;2137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2138" name="Google Shape;2138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2139" name="Google Shape;2139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0" name="Google Shape;2140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1" name="Google Shape;2141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2142" name="Google Shape;2142;p30"/>
                      <p:cNvCxnSpPr>
                        <a:stCxn id="2141" idx="0"/>
                        <a:endCxn id="2139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3" name="Google Shape;2143;p30"/>
                      <p:cNvCxnSpPr>
                        <a:stCxn id="2141" idx="6"/>
                        <a:endCxn id="2139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4" name="Google Shape;2144;p30"/>
                      <p:cNvCxnSpPr>
                        <a:stCxn id="2141" idx="7"/>
                        <a:endCxn id="2139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5" name="Google Shape;2145;p30"/>
                      <p:cNvCxnSpPr>
                        <a:stCxn id="2141" idx="1"/>
                        <a:endCxn id="2139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6" name="Google Shape;2146;p30"/>
                      <p:cNvCxnSpPr>
                        <a:stCxn id="2141" idx="2"/>
                        <a:endCxn id="2139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7" name="Google Shape;2147;p30"/>
                      <p:cNvCxnSpPr>
                        <a:stCxn id="2141" idx="3"/>
                        <a:endCxn id="2139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8" name="Google Shape;2148;p30"/>
                      <p:cNvCxnSpPr>
                        <a:stCxn id="2141" idx="4"/>
                        <a:endCxn id="2139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9" name="Google Shape;2149;p30"/>
                      <p:cNvCxnSpPr>
                        <a:stCxn id="2141" idx="5"/>
                        <a:endCxn id="2139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2150" name="Google Shape;2150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2151" name="Google Shape;2151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2" name="Google Shape;2152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3" name="Google Shape;2153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2154" name="Google Shape;2154;p30"/>
                      <p:cNvCxnSpPr>
                        <a:stCxn id="2153" idx="0"/>
                        <a:endCxn id="2151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5" name="Google Shape;2155;p30"/>
                      <p:cNvCxnSpPr>
                        <a:stCxn id="2153" idx="6"/>
                        <a:endCxn id="2151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6" name="Google Shape;2156;p30"/>
                      <p:cNvCxnSpPr>
                        <a:stCxn id="2153" idx="7"/>
                        <a:endCxn id="2151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7" name="Google Shape;2157;p30"/>
                      <p:cNvCxnSpPr>
                        <a:stCxn id="2153" idx="1"/>
                        <a:endCxn id="2151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8" name="Google Shape;2158;p30"/>
                      <p:cNvCxnSpPr>
                        <a:stCxn id="2153" idx="2"/>
                        <a:endCxn id="2151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9" name="Google Shape;2159;p30"/>
                      <p:cNvCxnSpPr>
                        <a:stCxn id="2153" idx="3"/>
                        <a:endCxn id="2151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60" name="Google Shape;2160;p30"/>
                      <p:cNvCxnSpPr>
                        <a:stCxn id="2153" idx="4"/>
                        <a:endCxn id="2151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61" name="Google Shape;2161;p30"/>
                      <p:cNvCxnSpPr>
                        <a:stCxn id="2153" idx="5"/>
                        <a:endCxn id="2151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2162" name="Google Shape;2162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2163" name="Google Shape;2163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64" name="Google Shape;216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5" name="Google Shape;216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6" name="Google Shape;216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7" name="Google Shape;216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8" name="Google Shape;216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9" name="Google Shape;216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0" name="Google Shape;217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1" name="Google Shape;217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2" name="Google Shape;217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3" name="Google Shape;217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4" name="Google Shape;217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5" name="Google Shape;217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6" name="Google Shape;217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7" name="Google Shape;217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8" name="Google Shape;217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9" name="Google Shape;217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180" name="Google Shape;2180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81" name="Google Shape;218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2" name="Google Shape;218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3" name="Google Shape;218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4" name="Google Shape;218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5" name="Google Shape;218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6" name="Google Shape;218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7" name="Google Shape;218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8" name="Google Shape;218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9" name="Google Shape;218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0" name="Google Shape;219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1" name="Google Shape;219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2" name="Google Shape;219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3" name="Google Shape;219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4" name="Google Shape;219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5" name="Google Shape;219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6" name="Google Shape;219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197" name="Google Shape;2197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98" name="Google Shape;219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9" name="Google Shape;219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0" name="Google Shape;220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1" name="Google Shape;220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2" name="Google Shape;220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3" name="Google Shape;220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4" name="Google Shape;220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5" name="Google Shape;220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6" name="Google Shape;220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7" name="Google Shape;220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8" name="Google Shape;220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9" name="Google Shape;220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0" name="Google Shape;221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1" name="Google Shape;221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2" name="Google Shape;221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3" name="Google Shape;221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14" name="Google Shape;2214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15" name="Google Shape;221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6" name="Google Shape;221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7" name="Google Shape;221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8" name="Google Shape;221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9" name="Google Shape;221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0" name="Google Shape;222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1" name="Google Shape;222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2" name="Google Shape;222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3" name="Google Shape;222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4" name="Google Shape;222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5" name="Google Shape;222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6" name="Google Shape;222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7" name="Google Shape;222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8" name="Google Shape;222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9" name="Google Shape;222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0" name="Google Shape;223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31" name="Google Shape;2231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32" name="Google Shape;223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3" name="Google Shape;223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4" name="Google Shape;223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5" name="Google Shape;223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6" name="Google Shape;223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7" name="Google Shape;223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8" name="Google Shape;223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9" name="Google Shape;223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0" name="Google Shape;224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1" name="Google Shape;224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2" name="Google Shape;224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3" name="Google Shape;224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4" name="Google Shape;224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5" name="Google Shape;224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6" name="Google Shape;224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7" name="Google Shape;224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48" name="Google Shape;2248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49" name="Google Shape;224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0" name="Google Shape;225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1" name="Google Shape;225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2" name="Google Shape;225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3" name="Google Shape;225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4" name="Google Shape;225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5" name="Google Shape;225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6" name="Google Shape;225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7" name="Google Shape;225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8" name="Google Shape;225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9" name="Google Shape;225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0" name="Google Shape;226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1" name="Google Shape;226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2" name="Google Shape;226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3" name="Google Shape;226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4" name="Google Shape;226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65" name="Google Shape;2265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66" name="Google Shape;226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7" name="Google Shape;226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8" name="Google Shape;226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9" name="Google Shape;226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0" name="Google Shape;227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1" name="Google Shape;227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2" name="Google Shape;227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3" name="Google Shape;227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4" name="Google Shape;227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5" name="Google Shape;227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6" name="Google Shape;227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7" name="Google Shape;227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8" name="Google Shape;227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9" name="Google Shape;227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0" name="Google Shape;228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1" name="Google Shape;228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82" name="Google Shape;2282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83" name="Google Shape;228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4" name="Google Shape;228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5" name="Google Shape;228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6" name="Google Shape;228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7" name="Google Shape;228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8" name="Google Shape;228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9" name="Google Shape;228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0" name="Google Shape;229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1" name="Google Shape;229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2" name="Google Shape;229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3" name="Google Shape;229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4" name="Google Shape;229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5" name="Google Shape;229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6" name="Google Shape;229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7" name="Google Shape;229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8" name="Google Shape;229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99" name="Google Shape;2299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300" name="Google Shape;230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1" name="Google Shape;230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2" name="Google Shape;230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3" name="Google Shape;230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4" name="Google Shape;230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5" name="Google Shape;230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6" name="Google Shape;230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7" name="Google Shape;230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8" name="Google Shape;230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9" name="Google Shape;230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0" name="Google Shape;231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1" name="Google Shape;231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2" name="Google Shape;231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3" name="Google Shape;231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4" name="Google Shape;231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5" name="Google Shape;231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316" name="Google Shape;2316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317" name="Google Shape;231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8" name="Google Shape;231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9" name="Google Shape;231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0" name="Google Shape;232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1" name="Google Shape;232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2" name="Google Shape;232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3" name="Google Shape;232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4" name="Google Shape;232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5" name="Google Shape;232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6" name="Google Shape;232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7" name="Google Shape;232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8" name="Google Shape;232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9" name="Google Shape;232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30" name="Google Shape;233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31" name="Google Shape;233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32" name="Google Shape;233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2333" name="Google Shape;2333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" name="Google Shape;2334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" name="Google Shape;2335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36" name="Google Shape;2336;p30"/>
                <p:cNvGrpSpPr/>
                <p:nvPr/>
              </p:nvGrpSpPr>
              <p:grpSpPr>
                <a:xfrm>
                  <a:off x="1634350" y="4002324"/>
                  <a:ext cx="1269600" cy="162600"/>
                  <a:chOff x="1634350" y="4002324"/>
                  <a:chExt cx="1269600" cy="162600"/>
                </a:xfrm>
              </p:grpSpPr>
              <p:sp>
                <p:nvSpPr>
                  <p:cNvPr id="2337" name="Google Shape;2337;p30"/>
                  <p:cNvSpPr/>
                  <p:nvPr/>
                </p:nvSpPr>
                <p:spPr>
                  <a:xfrm>
                    <a:off x="1634350" y="4002324"/>
                    <a:ext cx="1269600" cy="162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38" name="Google Shape;2338;p30"/>
                  <p:cNvGrpSpPr/>
                  <p:nvPr/>
                </p:nvGrpSpPr>
                <p:grpSpPr>
                  <a:xfrm>
                    <a:off x="1657932" y="4031216"/>
                    <a:ext cx="1222424" cy="104804"/>
                    <a:chOff x="1657932" y="4031216"/>
                    <a:chExt cx="1222424" cy="104804"/>
                  </a:xfrm>
                </p:grpSpPr>
                <p:grpSp>
                  <p:nvGrpSpPr>
                    <p:cNvPr id="2339" name="Google Shape;2339;p30"/>
                    <p:cNvGrpSpPr/>
                    <p:nvPr/>
                  </p:nvGrpSpPr>
                  <p:grpSpPr>
                    <a:xfrm rot="-5400000">
                      <a:off x="16984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40" name="Google Shape;234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1" name="Google Shape;234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2" name="Google Shape;234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3" name="Google Shape;234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4" name="Google Shape;234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45" name="Google Shape;2345;p30"/>
                    <p:cNvGrpSpPr/>
                    <p:nvPr/>
                  </p:nvGrpSpPr>
                  <p:grpSpPr>
                    <a:xfrm rot="-5400000">
                      <a:off x="1905756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46" name="Google Shape;234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7" name="Google Shape;234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8" name="Google Shape;234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9" name="Google Shape;234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0" name="Google Shape;235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51" name="Google Shape;2351;p30"/>
                    <p:cNvGrpSpPr/>
                    <p:nvPr/>
                  </p:nvGrpSpPr>
                  <p:grpSpPr>
                    <a:xfrm rot="-5400000">
                      <a:off x="211308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52" name="Google Shape;235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3" name="Google Shape;235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4" name="Google Shape;235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5" name="Google Shape;235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6" name="Google Shape;235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57" name="Google Shape;2357;p30"/>
                    <p:cNvGrpSpPr/>
                    <p:nvPr/>
                  </p:nvGrpSpPr>
                  <p:grpSpPr>
                    <a:xfrm rot="-5400000">
                      <a:off x="232040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58" name="Google Shape;2358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9" name="Google Shape;2359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0" name="Google Shape;2360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1" name="Google Shape;2361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2" name="Google Shape;2362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63" name="Google Shape;2363;p30"/>
                    <p:cNvGrpSpPr/>
                    <p:nvPr/>
                  </p:nvGrpSpPr>
                  <p:grpSpPr>
                    <a:xfrm rot="-5400000">
                      <a:off x="25277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64" name="Google Shape;2364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5" name="Google Shape;2365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6" name="Google Shape;2366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7" name="Google Shape;2367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8" name="Google Shape;2368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69" name="Google Shape;2369;p30"/>
                    <p:cNvGrpSpPr/>
                    <p:nvPr/>
                  </p:nvGrpSpPr>
                  <p:grpSpPr>
                    <a:xfrm rot="-5400000">
                      <a:off x="273505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70" name="Google Shape;237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1" name="Google Shape;237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2" name="Google Shape;237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3" name="Google Shape;237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4" name="Google Shape;237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115855" y="516529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7251597" y="44157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8003986" y="1109953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251597" y="1088181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8346" r="44007" b="76953"/>
          <a:stretch/>
        </p:blipFill>
        <p:spPr>
          <a:xfrm>
            <a:off x="538392" y="298946"/>
            <a:ext cx="6024665" cy="8897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0899" t="73910" r="18339" b="5241"/>
          <a:stretch/>
        </p:blipFill>
        <p:spPr>
          <a:xfrm>
            <a:off x="609599" y="3009899"/>
            <a:ext cx="6198277" cy="1196341"/>
          </a:xfrm>
          <a:prstGeom prst="rect">
            <a:avLst/>
          </a:prstGeom>
        </p:spPr>
      </p:pic>
      <p:cxnSp>
        <p:nvCxnSpPr>
          <p:cNvPr id="24" name="Google Shape;4714;p50"/>
          <p:cNvCxnSpPr/>
          <p:nvPr/>
        </p:nvCxnSpPr>
        <p:spPr>
          <a:xfrm rot="10800000" flipV="1">
            <a:off x="2834640" y="937429"/>
            <a:ext cx="1211580" cy="6133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5" name="Google Shape;4714;p50"/>
          <p:cNvCxnSpPr/>
          <p:nvPr/>
        </p:nvCxnSpPr>
        <p:spPr>
          <a:xfrm>
            <a:off x="2971826" y="2588407"/>
            <a:ext cx="937208" cy="64210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9" name="Google Shape;2452;p33"/>
          <p:cNvSpPr txBox="1">
            <a:spLocks noGrp="1"/>
          </p:cNvSpPr>
          <p:nvPr>
            <p:ph type="title"/>
          </p:nvPr>
        </p:nvSpPr>
        <p:spPr>
          <a:xfrm>
            <a:off x="1313193" y="2226372"/>
            <a:ext cx="4475062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/>
              <a:t>&lt;</a:t>
            </a:r>
            <a:r>
              <a:rPr lang="es-ES" sz="3600" dirty="0" err="1"/>
              <a:t>f</a:t>
            </a:r>
            <a:r>
              <a:rPr lang="es-ES" sz="3600" dirty="0" err="1" smtClean="0"/>
              <a:t>ooter</a:t>
            </a:r>
            <a:r>
              <a:rPr lang="es-ES" sz="3600" dirty="0" smtClean="0"/>
              <a:t>&gt;</a:t>
            </a:r>
            <a:endParaRPr sz="3600" dirty="0"/>
          </a:p>
        </p:txBody>
      </p:sp>
      <p:sp>
        <p:nvSpPr>
          <p:cNvPr id="30" name="Google Shape;2452;p33"/>
          <p:cNvSpPr txBox="1">
            <a:spLocks/>
          </p:cNvSpPr>
          <p:nvPr/>
        </p:nvSpPr>
        <p:spPr>
          <a:xfrm>
            <a:off x="1371601" y="1220498"/>
            <a:ext cx="146304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3600" dirty="0" smtClean="0"/>
              <a:t>&lt;</a:t>
            </a:r>
            <a:r>
              <a:rPr lang="es-ES" sz="3600" dirty="0" err="1" smtClean="0"/>
              <a:t>Nav</a:t>
            </a:r>
            <a:r>
              <a:rPr lang="en-CA" sz="3600" dirty="0" smtClean="0"/>
              <a:t>&gt;</a:t>
            </a:r>
            <a:r>
              <a:rPr lang="es-ES" sz="3600" dirty="0" smtClean="0"/>
              <a:t> </a:t>
            </a:r>
            <a:endParaRPr lang="es-ES" sz="3600" dirty="0"/>
          </a:p>
        </p:txBody>
      </p:sp>
      <p:sp>
        <p:nvSpPr>
          <p:cNvPr id="31" name="Google Shape;2452;p33"/>
          <p:cNvSpPr txBox="1">
            <a:spLocks/>
          </p:cNvSpPr>
          <p:nvPr/>
        </p:nvSpPr>
        <p:spPr>
          <a:xfrm>
            <a:off x="3440430" y="1678168"/>
            <a:ext cx="4475062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3600" dirty="0" smtClean="0"/>
              <a:t>&lt;</a:t>
            </a:r>
            <a:r>
              <a:rPr lang="es-ES" sz="3600" dirty="0" err="1"/>
              <a:t>r</a:t>
            </a:r>
            <a:r>
              <a:rPr lang="es-ES" sz="3600" dirty="0" err="1" smtClean="0"/>
              <a:t>outer-outler</a:t>
            </a:r>
            <a:r>
              <a:rPr lang="es-ES" sz="3600" dirty="0" smtClean="0"/>
              <a:t>&gt;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1957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4475062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</a:t>
            </a:r>
            <a:r>
              <a:rPr lang="es-ES" dirty="0" err="1" smtClean="0"/>
              <a:t>ome.component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624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487131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70614" y="1006197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406" t="22666" r="28645" b="37630"/>
          <a:stretch/>
        </p:blipFill>
        <p:spPr>
          <a:xfrm>
            <a:off x="319532" y="42763"/>
            <a:ext cx="5931259" cy="20670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5649" t="24069" r="28562" b="9148"/>
          <a:stretch/>
        </p:blipFill>
        <p:spPr>
          <a:xfrm>
            <a:off x="3078480" y="2282525"/>
            <a:ext cx="5192206" cy="2526759"/>
          </a:xfrm>
          <a:prstGeom prst="rect">
            <a:avLst/>
          </a:prstGeom>
        </p:spPr>
      </p:pic>
      <p:cxnSp>
        <p:nvCxnSpPr>
          <p:cNvPr id="22" name="Google Shape;4714;p50"/>
          <p:cNvCxnSpPr/>
          <p:nvPr/>
        </p:nvCxnSpPr>
        <p:spPr>
          <a:xfrm rot="10800000" flipV="1">
            <a:off x="1680525" y="2004603"/>
            <a:ext cx="1211580" cy="6133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3" name="Google Shape;2452;p33"/>
          <p:cNvSpPr txBox="1">
            <a:spLocks/>
          </p:cNvSpPr>
          <p:nvPr/>
        </p:nvSpPr>
        <p:spPr>
          <a:xfrm>
            <a:off x="195855" y="2107856"/>
            <a:ext cx="2043187" cy="66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800" dirty="0" err="1" smtClean="0"/>
              <a:t>Carrusel</a:t>
            </a:r>
            <a:endParaRPr lang="es-ES" sz="2800" dirty="0"/>
          </a:p>
        </p:txBody>
      </p:sp>
      <p:cxnSp>
        <p:nvCxnSpPr>
          <p:cNvPr id="24" name="Google Shape;4714;p50"/>
          <p:cNvCxnSpPr/>
          <p:nvPr/>
        </p:nvCxnSpPr>
        <p:spPr>
          <a:xfrm rot="10800000" flipV="1">
            <a:off x="1965005" y="3399487"/>
            <a:ext cx="1211580" cy="6133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5" name="Google Shape;2452;p33"/>
          <p:cNvSpPr txBox="1">
            <a:spLocks/>
          </p:cNvSpPr>
          <p:nvPr/>
        </p:nvSpPr>
        <p:spPr>
          <a:xfrm>
            <a:off x="114519" y="3677325"/>
            <a:ext cx="2347966" cy="66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800" dirty="0" err="1" smtClean="0"/>
              <a:t>Componente</a:t>
            </a:r>
            <a:r>
              <a:rPr lang="en-CA" sz="2800" dirty="0" smtClean="0"/>
              <a:t> Super-heroe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7446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4" y="2449225"/>
            <a:ext cx="6292287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Lista-</a:t>
            </a:r>
            <a:r>
              <a:rPr lang="es-ES" dirty="0" err="1" smtClean="0"/>
              <a:t>super.component</a:t>
            </a:r>
            <a:r>
              <a:rPr lang="es-ES" dirty="0" smtClean="0"/>
              <a:t> y </a:t>
            </a:r>
            <a:r>
              <a:rPr lang="es-ES" dirty="0" err="1" smtClean="0"/>
              <a:t>super-héroe.component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787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105234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333" t="8556" r="28417" b="6852"/>
          <a:stretch/>
        </p:blipFill>
        <p:spPr>
          <a:xfrm>
            <a:off x="441105" y="350354"/>
            <a:ext cx="4031527" cy="2895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5501" t="9667" r="29124" b="7667"/>
          <a:stretch/>
        </p:blipFill>
        <p:spPr>
          <a:xfrm>
            <a:off x="4161503" y="1894145"/>
            <a:ext cx="4109183" cy="29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105234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115" t="26797" r="44990" b="10059"/>
          <a:stretch/>
        </p:blipFill>
        <p:spPr>
          <a:xfrm>
            <a:off x="260233" y="251460"/>
            <a:ext cx="5093217" cy="35544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6667" t="70733" r="40808" b="9391"/>
          <a:stretch/>
        </p:blipFill>
        <p:spPr>
          <a:xfrm>
            <a:off x="260233" y="3728720"/>
            <a:ext cx="5093217" cy="1097280"/>
          </a:xfrm>
          <a:prstGeom prst="rect">
            <a:avLst/>
          </a:prstGeom>
        </p:spPr>
      </p:pic>
      <p:cxnSp>
        <p:nvCxnSpPr>
          <p:cNvPr id="13" name="Google Shape;4714;p50"/>
          <p:cNvCxnSpPr/>
          <p:nvPr/>
        </p:nvCxnSpPr>
        <p:spPr>
          <a:xfrm rot="10800000" flipV="1">
            <a:off x="3594463" y="2186310"/>
            <a:ext cx="2661959" cy="224306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5" name="Google Shape;2452;p33"/>
          <p:cNvSpPr txBox="1">
            <a:spLocks/>
          </p:cNvSpPr>
          <p:nvPr/>
        </p:nvSpPr>
        <p:spPr>
          <a:xfrm>
            <a:off x="6256422" y="1709281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000" dirty="0" smtClean="0"/>
              <a:t>Accede al </a:t>
            </a:r>
            <a:r>
              <a:rPr lang="en-CA" sz="2000" dirty="0" err="1" smtClean="0"/>
              <a:t>componente</a:t>
            </a:r>
            <a:r>
              <a:rPr lang="en-CA" sz="2000" dirty="0" smtClean="0"/>
              <a:t> add-super con un Modal (Bootstrap)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458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6685826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Super</a:t>
            </a:r>
            <a:r>
              <a:rPr lang="es-ES" dirty="0" smtClean="0"/>
              <a:t>-héroe-</a:t>
            </a:r>
            <a:r>
              <a:rPr lang="es-ES" dirty="0" err="1" smtClean="0"/>
              <a:t>caracteristicas.component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7888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971841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749" t="8555" r="29001" b="5890"/>
          <a:stretch/>
        </p:blipFill>
        <p:spPr>
          <a:xfrm>
            <a:off x="1007603" y="355528"/>
            <a:ext cx="5756701" cy="42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8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971841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1413" t="40625" r="44160" b="18984"/>
          <a:stretch/>
        </p:blipFill>
        <p:spPr>
          <a:xfrm>
            <a:off x="597014" y="1144341"/>
            <a:ext cx="6186905" cy="3163990"/>
          </a:xfrm>
          <a:prstGeom prst="rect">
            <a:avLst/>
          </a:prstGeom>
        </p:spPr>
      </p:pic>
      <p:cxnSp>
        <p:nvCxnSpPr>
          <p:cNvPr id="12" name="Google Shape;4714;p50"/>
          <p:cNvCxnSpPr/>
          <p:nvPr/>
        </p:nvCxnSpPr>
        <p:spPr>
          <a:xfrm rot="10800000" flipV="1">
            <a:off x="5575777" y="2832352"/>
            <a:ext cx="1419546" cy="90774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5" name="Google Shape;2452;p33"/>
          <p:cNvSpPr txBox="1">
            <a:spLocks/>
          </p:cNvSpPr>
          <p:nvPr/>
        </p:nvSpPr>
        <p:spPr>
          <a:xfrm>
            <a:off x="6256422" y="1709281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000" dirty="0" smtClean="0"/>
              <a:t>Accede al </a:t>
            </a:r>
            <a:r>
              <a:rPr lang="en-CA" sz="2000" dirty="0" err="1" smtClean="0"/>
              <a:t>componente</a:t>
            </a:r>
            <a:r>
              <a:rPr lang="en-CA" sz="2000" dirty="0" smtClean="0"/>
              <a:t> add-super con un Modal (Bootstrap)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77176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11388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11388" y="971841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7767" r="10219" b="5876"/>
          <a:stretch/>
        </p:blipFill>
        <p:spPr>
          <a:xfrm>
            <a:off x="379818" y="971841"/>
            <a:ext cx="6509434" cy="35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31"/>
          <p:cNvSpPr txBox="1">
            <a:spLocks noGrp="1"/>
          </p:cNvSpPr>
          <p:nvPr>
            <p:ph type="title"/>
          </p:nvPr>
        </p:nvSpPr>
        <p:spPr>
          <a:xfrm>
            <a:off x="87975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FF0000"/>
                </a:solidFill>
              </a:rPr>
              <a:t>¿Para quién va dirigido</a:t>
            </a:r>
            <a:r>
              <a:rPr lang="en-CA" dirty="0" smtClean="0">
                <a:solidFill>
                  <a:srgbClr val="FF0000"/>
                </a:solidFill>
              </a:rPr>
              <a:t>?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380" name="Google Shape;2380;p31"/>
          <p:cNvSpPr txBox="1">
            <a:spLocks noGrp="1"/>
          </p:cNvSpPr>
          <p:nvPr>
            <p:ph type="body" idx="1"/>
          </p:nvPr>
        </p:nvSpPr>
        <p:spPr>
          <a:xfrm>
            <a:off x="5375048" y="1047204"/>
            <a:ext cx="2995899" cy="3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s-ES" sz="2000" dirty="0">
                <a:solidFill>
                  <a:schemeClr val="accent2"/>
                </a:solidFill>
              </a:rPr>
              <a:t>Esta página web está dirigida a los fans de </a:t>
            </a:r>
            <a:r>
              <a:rPr lang="es-ES" sz="2000" dirty="0" err="1">
                <a:solidFill>
                  <a:schemeClr val="accent2"/>
                </a:solidFill>
              </a:rPr>
              <a:t>Marvel</a:t>
            </a:r>
            <a:r>
              <a:rPr lang="es-ES" sz="2000" dirty="0">
                <a:solidFill>
                  <a:schemeClr val="accent2"/>
                </a:solidFill>
              </a:rPr>
              <a:t> que quieren saber más sobre los superhéroes de este universo. Aquí encontrarán un banco de información </a:t>
            </a:r>
            <a:r>
              <a:rPr lang="es-ES" sz="2000" dirty="0" smtClean="0">
                <a:solidFill>
                  <a:schemeClr val="accent2"/>
                </a:solidFill>
              </a:rPr>
              <a:t>sobre las características de sus Súper Héroes favoritos</a:t>
            </a:r>
            <a:endParaRPr sz="2000" dirty="0">
              <a:solidFill>
                <a:schemeClr val="accent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1" y="1215831"/>
            <a:ext cx="1553178" cy="15531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67" y="1251832"/>
            <a:ext cx="1657065" cy="1657065"/>
          </a:xfrm>
          <a:prstGeom prst="rect">
            <a:avLst/>
          </a:prstGeom>
        </p:spPr>
      </p:pic>
      <p:grpSp>
        <p:nvGrpSpPr>
          <p:cNvPr id="6" name="Google Shape;248;p23"/>
          <p:cNvGrpSpPr/>
          <p:nvPr/>
        </p:nvGrpSpPr>
        <p:grpSpPr>
          <a:xfrm>
            <a:off x="1704064" y="3203071"/>
            <a:ext cx="1228151" cy="1152824"/>
            <a:chOff x="5812000" y="2553488"/>
            <a:chExt cx="769850" cy="767400"/>
          </a:xfrm>
        </p:grpSpPr>
        <p:sp>
          <p:nvSpPr>
            <p:cNvPr id="7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Google Shape;4714;p50"/>
          <p:cNvCxnSpPr/>
          <p:nvPr/>
        </p:nvCxnSpPr>
        <p:spPr>
          <a:xfrm rot="16200000" flipH="1">
            <a:off x="1767007" y="2745989"/>
            <a:ext cx="471553" cy="34962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6685826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</a:t>
            </a:r>
            <a:r>
              <a:rPr lang="es-ES" dirty="0" err="1" smtClean="0"/>
              <a:t>dd-super.component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330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98401" y="1001478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7091" r="2197" b="5192"/>
          <a:stretch/>
        </p:blipFill>
        <p:spPr>
          <a:xfrm>
            <a:off x="515688" y="151255"/>
            <a:ext cx="5573837" cy="28119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t="7833" r="2365" b="4565"/>
          <a:stretch/>
        </p:blipFill>
        <p:spPr>
          <a:xfrm>
            <a:off x="3262727" y="2022233"/>
            <a:ext cx="5360411" cy="27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8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98401" y="1001478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434" t="12082" r="34778" b="6172"/>
          <a:stretch/>
        </p:blipFill>
        <p:spPr>
          <a:xfrm>
            <a:off x="633983" y="153506"/>
            <a:ext cx="5539217" cy="4260180"/>
          </a:xfrm>
          <a:prstGeom prst="rect">
            <a:avLst/>
          </a:prstGeom>
        </p:spPr>
      </p:pic>
      <p:cxnSp>
        <p:nvCxnSpPr>
          <p:cNvPr id="12" name="Google Shape;4714;p50"/>
          <p:cNvCxnSpPr/>
          <p:nvPr/>
        </p:nvCxnSpPr>
        <p:spPr>
          <a:xfrm rot="10800000">
            <a:off x="4382941" y="1346479"/>
            <a:ext cx="2282195" cy="12077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4" name="Google Shape;2452;p33"/>
          <p:cNvSpPr txBox="1">
            <a:spLocks/>
          </p:cNvSpPr>
          <p:nvPr/>
        </p:nvSpPr>
        <p:spPr>
          <a:xfrm>
            <a:off x="6256422" y="1709281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000" dirty="0" err="1" smtClean="0"/>
              <a:t>Reutilizo</a:t>
            </a:r>
            <a:r>
              <a:rPr lang="en-CA" sz="2000" dirty="0" smtClean="0"/>
              <a:t> el </a:t>
            </a:r>
            <a:r>
              <a:rPr lang="en-CA" sz="2000" dirty="0" err="1" smtClean="0"/>
              <a:t>componente</a:t>
            </a:r>
            <a:endParaRPr lang="en-CA" sz="2000" dirty="0" smtClean="0"/>
          </a:p>
          <a:p>
            <a:r>
              <a:rPr lang="en-CA" sz="2000" dirty="0" smtClean="0"/>
              <a:t>Para a</a:t>
            </a:r>
            <a:r>
              <a:rPr lang="es-ES" sz="2000" dirty="0" err="1" smtClean="0"/>
              <a:t>ñadir</a:t>
            </a:r>
            <a:r>
              <a:rPr lang="es-ES" sz="2000" dirty="0" smtClean="0"/>
              <a:t> y modificar</a:t>
            </a:r>
          </a:p>
          <a:p>
            <a:r>
              <a:rPr lang="es-ES" sz="2000" dirty="0" smtClean="0"/>
              <a:t>Dependiendo de la existencia del parámetro pasado por rutas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049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98401" y="1001478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860" t="11275" r="39337" b="10564"/>
          <a:stretch/>
        </p:blipFill>
        <p:spPr>
          <a:xfrm>
            <a:off x="762000" y="236219"/>
            <a:ext cx="5024610" cy="4030981"/>
          </a:xfrm>
          <a:prstGeom prst="rect">
            <a:avLst/>
          </a:prstGeom>
        </p:spPr>
      </p:pic>
      <p:cxnSp>
        <p:nvCxnSpPr>
          <p:cNvPr id="13" name="Google Shape;4714;p50"/>
          <p:cNvCxnSpPr/>
          <p:nvPr/>
        </p:nvCxnSpPr>
        <p:spPr>
          <a:xfrm rot="10800000">
            <a:off x="4622912" y="1400741"/>
            <a:ext cx="1899809" cy="11534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5" name="Google Shape;2452;p33"/>
          <p:cNvSpPr txBox="1">
            <a:spLocks/>
          </p:cNvSpPr>
          <p:nvPr/>
        </p:nvSpPr>
        <p:spPr>
          <a:xfrm>
            <a:off x="6256422" y="1455003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 smtClean="0"/>
              <a:t>Utilizo </a:t>
            </a:r>
            <a:r>
              <a:rPr lang="es-ES" sz="2000" dirty="0" err="1" smtClean="0"/>
              <a:t>form</a:t>
            </a:r>
            <a:r>
              <a:rPr lang="es-ES" sz="2000" dirty="0" smtClean="0"/>
              <a:t> </a:t>
            </a:r>
            <a:r>
              <a:rPr lang="es-ES" sz="2000" dirty="0" err="1" smtClean="0"/>
              <a:t>array</a:t>
            </a:r>
            <a:r>
              <a:rPr lang="es-ES" sz="2000" dirty="0" smtClean="0"/>
              <a:t> para validar los arreglos de q necesito</a:t>
            </a:r>
            <a:endParaRPr lang="es-ES" sz="2800" dirty="0"/>
          </a:p>
        </p:txBody>
      </p:sp>
      <p:cxnSp>
        <p:nvCxnSpPr>
          <p:cNvPr id="16" name="Google Shape;4714;p50"/>
          <p:cNvCxnSpPr/>
          <p:nvPr/>
        </p:nvCxnSpPr>
        <p:spPr>
          <a:xfrm rot="10800000">
            <a:off x="4474800" y="3718724"/>
            <a:ext cx="1666921" cy="30463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8" name="Google Shape;2452;p33"/>
          <p:cNvSpPr txBox="1">
            <a:spLocks/>
          </p:cNvSpPr>
          <p:nvPr/>
        </p:nvSpPr>
        <p:spPr>
          <a:xfrm>
            <a:off x="6141721" y="3237373"/>
            <a:ext cx="3045973" cy="126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sz="2000" dirty="0" smtClean="0"/>
              <a:t>Funciones para el </a:t>
            </a:r>
            <a:r>
              <a:rPr lang="es-ES" sz="2000" dirty="0" err="1" smtClean="0"/>
              <a:t>FormArray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8928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98401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98401" y="1001478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11537" r="36055" b="8422"/>
          <a:stretch/>
        </p:blipFill>
        <p:spPr>
          <a:xfrm>
            <a:off x="520857" y="379035"/>
            <a:ext cx="5941820" cy="418356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4156" t="35385" r="40945" b="31191"/>
          <a:stretch/>
        </p:blipFill>
        <p:spPr>
          <a:xfrm>
            <a:off x="4888028" y="3485705"/>
            <a:ext cx="3937173" cy="1348348"/>
          </a:xfrm>
          <a:prstGeom prst="rect">
            <a:avLst/>
          </a:prstGeom>
        </p:spPr>
      </p:pic>
      <p:cxnSp>
        <p:nvCxnSpPr>
          <p:cNvPr id="13" name="Google Shape;4714;p50"/>
          <p:cNvCxnSpPr/>
          <p:nvPr/>
        </p:nvCxnSpPr>
        <p:spPr>
          <a:xfrm rot="10800000" flipV="1">
            <a:off x="4015111" y="3650724"/>
            <a:ext cx="1003777" cy="22688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6" name="Google Shape;2452;p33"/>
          <p:cNvSpPr txBox="1">
            <a:spLocks/>
          </p:cNvSpPr>
          <p:nvPr/>
        </p:nvSpPr>
        <p:spPr>
          <a:xfrm>
            <a:off x="5733642" y="2878888"/>
            <a:ext cx="2729879" cy="66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000" dirty="0" err="1" smtClean="0"/>
              <a:t>Llamada</a:t>
            </a:r>
            <a:r>
              <a:rPr lang="en-CA" sz="2000" dirty="0" smtClean="0"/>
              <a:t> a la </a:t>
            </a:r>
            <a:r>
              <a:rPr lang="en-CA" sz="2000" dirty="0" err="1" smtClean="0"/>
              <a:t>funci</a:t>
            </a:r>
            <a:r>
              <a:rPr lang="es-ES" sz="2000" dirty="0" err="1" smtClean="0"/>
              <a:t>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600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6685826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</a:t>
            </a:r>
            <a:r>
              <a:rPr lang="es-ES" dirty="0" err="1" smtClean="0"/>
              <a:t>uper-héroe.service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0302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7029873" y="509448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7029873" y="1006197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065" t="48336" r="35525" b="9058"/>
          <a:stretch/>
        </p:blipFill>
        <p:spPr>
          <a:xfrm>
            <a:off x="353117" y="463300"/>
            <a:ext cx="6407518" cy="25848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5943" t="30367" r="56479" b="33212"/>
          <a:stretch/>
        </p:blipFill>
        <p:spPr>
          <a:xfrm>
            <a:off x="5048461" y="2114701"/>
            <a:ext cx="3424348" cy="18669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5533" t="32303" r="54291" b="39466"/>
          <a:stretch/>
        </p:blipFill>
        <p:spPr>
          <a:xfrm>
            <a:off x="779675" y="3278399"/>
            <a:ext cx="3902053" cy="1542366"/>
          </a:xfrm>
          <a:prstGeom prst="rect">
            <a:avLst/>
          </a:prstGeom>
        </p:spPr>
      </p:pic>
      <p:cxnSp>
        <p:nvCxnSpPr>
          <p:cNvPr id="14" name="Google Shape;4714;p50"/>
          <p:cNvCxnSpPr/>
          <p:nvPr/>
        </p:nvCxnSpPr>
        <p:spPr>
          <a:xfrm rot="10800000">
            <a:off x="3653516" y="4216406"/>
            <a:ext cx="1960901" cy="26415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6" name="Google Shape;2452;p33"/>
          <p:cNvSpPr txBox="1">
            <a:spLocks/>
          </p:cNvSpPr>
          <p:nvPr/>
        </p:nvSpPr>
        <p:spPr>
          <a:xfrm>
            <a:off x="5791982" y="4049582"/>
            <a:ext cx="2043187" cy="66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45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ajdhani"/>
              <a:buNone/>
              <a:defRPr sz="3600" b="1" i="0" u="none" strike="noStrike" cap="none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CA" sz="2000" dirty="0" err="1" smtClean="0"/>
              <a:t>Llamada</a:t>
            </a:r>
            <a:r>
              <a:rPr lang="en-CA" sz="2000" dirty="0" smtClean="0"/>
              <a:t> a la </a:t>
            </a:r>
            <a:r>
              <a:rPr lang="en-CA" sz="2000" dirty="0" err="1" smtClean="0"/>
              <a:t>funci</a:t>
            </a:r>
            <a:r>
              <a:rPr lang="es-ES" sz="2000" dirty="0" err="1" smtClean="0"/>
              <a:t>ón</a:t>
            </a:r>
            <a:r>
              <a:rPr lang="es-ES" sz="2000" dirty="0" smtClean="0"/>
              <a:t> de filtro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6872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0"/>
          <p:cNvSpPr/>
          <p:nvPr/>
        </p:nvSpPr>
        <p:spPr>
          <a:xfrm>
            <a:off x="4024350" y="3792225"/>
            <a:ext cx="5127600" cy="762000"/>
          </a:xfrm>
          <a:prstGeom prst="rect">
            <a:avLst/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D1D24"/>
              </a:solidFill>
            </a:endParaRPr>
          </a:p>
        </p:txBody>
      </p:sp>
      <p:sp>
        <p:nvSpPr>
          <p:cNvPr id="1055" name="Google Shape;1055;p30"/>
          <p:cNvSpPr txBox="1">
            <a:spLocks noGrp="1"/>
          </p:cNvSpPr>
          <p:nvPr>
            <p:ph type="ctrTitle"/>
          </p:nvPr>
        </p:nvSpPr>
        <p:spPr>
          <a:xfrm>
            <a:off x="3854925" y="915740"/>
            <a:ext cx="4963043" cy="24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solidFill>
                  <a:schemeClr val="bg1"/>
                </a:solidFill>
              </a:rPr>
              <a:t>Fin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056" name="Google Shape;1056;p30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Rut Mar</a:t>
            </a:r>
            <a:r>
              <a:rPr lang="es-ES" dirty="0" err="1" smtClean="0"/>
              <a:t>ía</a:t>
            </a:r>
            <a:r>
              <a:rPr lang="es-ES" dirty="0" smtClean="0"/>
              <a:t> Martínez Castillo</a:t>
            </a:r>
            <a:endParaRPr dirty="0"/>
          </a:p>
        </p:txBody>
      </p:sp>
      <p:sp>
        <p:nvSpPr>
          <p:cNvPr id="1058" name="Google Shape;1058;p30"/>
          <p:cNvSpPr/>
          <p:nvPr/>
        </p:nvSpPr>
        <p:spPr>
          <a:xfrm>
            <a:off x="7658950" y="1889466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468612" y="3495647"/>
            <a:ext cx="1199400" cy="1169100"/>
          </a:xfrm>
          <a:prstGeom prst="star8">
            <a:avLst>
              <a:gd name="adj" fmla="val 25263"/>
            </a:avLst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30"/>
          <p:cNvGrpSpPr/>
          <p:nvPr/>
        </p:nvGrpSpPr>
        <p:grpSpPr>
          <a:xfrm>
            <a:off x="916601" y="895359"/>
            <a:ext cx="266700" cy="345050"/>
            <a:chOff x="1172410" y="839125"/>
            <a:chExt cx="266700" cy="345050"/>
          </a:xfrm>
        </p:grpSpPr>
        <p:cxnSp>
          <p:nvCxnSpPr>
            <p:cNvPr id="1061" name="Google Shape;1061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3" name="Google Shape;1063;p30"/>
          <p:cNvGrpSpPr/>
          <p:nvPr/>
        </p:nvGrpSpPr>
        <p:grpSpPr>
          <a:xfrm rot="10800000">
            <a:off x="3171991" y="3903089"/>
            <a:ext cx="266700" cy="345050"/>
            <a:chOff x="1172410" y="839125"/>
            <a:chExt cx="266700" cy="345050"/>
          </a:xfrm>
        </p:grpSpPr>
        <p:cxnSp>
          <p:nvCxnSpPr>
            <p:cNvPr id="1064" name="Google Shape;1064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5" name="Google Shape;1059;p30"/>
          <p:cNvSpPr/>
          <p:nvPr/>
        </p:nvSpPr>
        <p:spPr>
          <a:xfrm>
            <a:off x="6031975" y="-391380"/>
            <a:ext cx="1199400" cy="1169100"/>
          </a:xfrm>
          <a:prstGeom prst="star8">
            <a:avLst>
              <a:gd name="adj" fmla="val 25263"/>
            </a:avLst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3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0"/>
          <p:cNvSpPr txBox="1">
            <a:spLocks noGrp="1"/>
          </p:cNvSpPr>
          <p:nvPr>
            <p:ph type="ctrTitle"/>
          </p:nvPr>
        </p:nvSpPr>
        <p:spPr>
          <a:xfrm>
            <a:off x="1668012" y="915740"/>
            <a:ext cx="5990938" cy="3310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rgbClr val="ED1D24"/>
                </a:solidFill>
              </a:rPr>
              <a:t>Identidad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057" name="Google Shape;1057;p30"/>
          <p:cNvSpPr txBox="1">
            <a:spLocks noGrp="1"/>
          </p:cNvSpPr>
          <p:nvPr>
            <p:ph type="subTitle" idx="1"/>
          </p:nvPr>
        </p:nvSpPr>
        <p:spPr>
          <a:xfrm>
            <a:off x="7231375" y="294700"/>
            <a:ext cx="1199400" cy="345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9144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WEB </a:t>
            </a:r>
            <a:r>
              <a:rPr lang="en" sz="1200">
                <a:solidFill>
                  <a:schemeClr val="dk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HOSTING</a:t>
            </a:r>
            <a:endParaRPr sz="1200">
              <a:solidFill>
                <a:schemeClr val="dk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1058" name="Google Shape;1058;p30"/>
          <p:cNvSpPr/>
          <p:nvPr/>
        </p:nvSpPr>
        <p:spPr>
          <a:xfrm>
            <a:off x="7658950" y="1889466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468612" y="3495647"/>
            <a:ext cx="1199400" cy="1169100"/>
          </a:xfrm>
          <a:prstGeom prst="star8">
            <a:avLst>
              <a:gd name="adj" fmla="val 25263"/>
            </a:avLst>
          </a:prstGeom>
          <a:solidFill>
            <a:srgbClr val="ED1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5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7519" r="1417" b="8926"/>
          <a:stretch/>
        </p:blipFill>
        <p:spPr>
          <a:xfrm>
            <a:off x="0" y="0"/>
            <a:ext cx="9144000" cy="43594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94" t="37176" r="881" b="45264"/>
          <a:stretch/>
        </p:blipFill>
        <p:spPr>
          <a:xfrm>
            <a:off x="-106680" y="4229101"/>
            <a:ext cx="9357360" cy="914399"/>
          </a:xfrm>
          <a:prstGeom prst="rect">
            <a:avLst/>
          </a:prstGeom>
        </p:spPr>
      </p:pic>
      <p:cxnSp>
        <p:nvCxnSpPr>
          <p:cNvPr id="7" name="Google Shape;4714;p50"/>
          <p:cNvCxnSpPr/>
          <p:nvPr/>
        </p:nvCxnSpPr>
        <p:spPr>
          <a:xfrm>
            <a:off x="1717675" y="257905"/>
            <a:ext cx="1018200" cy="7266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8" name="Google Shape;4641;p47"/>
          <p:cNvSpPr/>
          <p:nvPr/>
        </p:nvSpPr>
        <p:spPr>
          <a:xfrm>
            <a:off x="2712720" y="621205"/>
            <a:ext cx="1859280" cy="1119300"/>
          </a:xfrm>
          <a:prstGeom prst="rect">
            <a:avLst/>
          </a:prstGeom>
          <a:solidFill>
            <a:srgbClr val="212529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Fuente</a:t>
            </a:r>
            <a:r>
              <a:rPr lang="en-CA" sz="2000" b="1" dirty="0" smtClean="0">
                <a:solidFill>
                  <a:schemeClr val="bg1"/>
                </a:solidFill>
              </a:rPr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 smtClean="0">
                <a:solidFill>
                  <a:schemeClr val="bg1"/>
                </a:solidFill>
              </a:rPr>
              <a:t>Marvel</a:t>
            </a:r>
            <a:endParaRPr sz="2000" b="1" dirty="0">
              <a:solidFill>
                <a:schemeClr val="bg1"/>
              </a:solidFill>
            </a:endParaRPr>
          </a:p>
        </p:txBody>
      </p:sp>
      <p:cxnSp>
        <p:nvCxnSpPr>
          <p:cNvPr id="9" name="Google Shape;4714;p50"/>
          <p:cNvCxnSpPr/>
          <p:nvPr/>
        </p:nvCxnSpPr>
        <p:spPr>
          <a:xfrm rot="16200000" flipH="1">
            <a:off x="599791" y="914049"/>
            <a:ext cx="1783479" cy="74786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1" name="Google Shape;4641;p47"/>
          <p:cNvSpPr/>
          <p:nvPr/>
        </p:nvSpPr>
        <p:spPr>
          <a:xfrm>
            <a:off x="711200" y="2012099"/>
            <a:ext cx="2387600" cy="1665821"/>
          </a:xfrm>
          <a:prstGeom prst="rect">
            <a:avLst/>
          </a:prstGeom>
          <a:solidFill>
            <a:srgbClr val="212529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 smtClean="0">
                <a:solidFill>
                  <a:schemeClr val="bg1"/>
                </a:solidFill>
              </a:rPr>
              <a:t>El </a:t>
            </a:r>
            <a:r>
              <a:rPr lang="en-CA" sz="2000" b="1" dirty="0" err="1" smtClean="0">
                <a:solidFill>
                  <a:schemeClr val="bg1"/>
                </a:solidFill>
              </a:rPr>
              <a:t>nombre</a:t>
            </a:r>
            <a:r>
              <a:rPr lang="en-CA" sz="2000" b="1" dirty="0" smtClean="0">
                <a:solidFill>
                  <a:schemeClr val="bg1"/>
                </a:solidFill>
              </a:rPr>
              <a:t> </a:t>
            </a:r>
            <a:r>
              <a:rPr lang="en-CA" sz="2000" b="1" dirty="0" err="1" smtClean="0">
                <a:solidFill>
                  <a:schemeClr val="bg1"/>
                </a:solidFill>
              </a:rPr>
              <a:t>viene</a:t>
            </a:r>
            <a:r>
              <a:rPr lang="en-CA" sz="2000" b="1" dirty="0" smtClean="0">
                <a:solidFill>
                  <a:schemeClr val="bg1"/>
                </a:solidFill>
              </a:rPr>
              <a:t> de c</a:t>
            </a:r>
            <a:r>
              <a:rPr lang="es-ES" sz="2000" b="1" dirty="0" err="1" smtClean="0">
                <a:solidFill>
                  <a:schemeClr val="bg1"/>
                </a:solidFill>
              </a:rPr>
              <a:t>ó</a:t>
            </a:r>
            <a:r>
              <a:rPr lang="en-CA" sz="2000" b="1" dirty="0" err="1" smtClean="0">
                <a:solidFill>
                  <a:schemeClr val="bg1"/>
                </a:solidFill>
              </a:rPr>
              <a:t>mo</a:t>
            </a:r>
            <a:r>
              <a:rPr lang="en-CA" sz="2000" b="1" dirty="0" smtClean="0">
                <a:solidFill>
                  <a:schemeClr val="bg1"/>
                </a:solidFill>
              </a:rPr>
              <a:t> Stand Lee le llama a los fans de Marvel</a:t>
            </a:r>
            <a:endParaRPr sz="2000" b="1" dirty="0">
              <a:solidFill>
                <a:schemeClr val="bg1"/>
              </a:solidFill>
            </a:endParaRPr>
          </a:p>
        </p:txBody>
      </p:sp>
      <p:cxnSp>
        <p:nvCxnSpPr>
          <p:cNvPr id="12" name="Google Shape;4714;p50"/>
          <p:cNvCxnSpPr/>
          <p:nvPr/>
        </p:nvCxnSpPr>
        <p:spPr>
          <a:xfrm rot="16200000" flipH="1">
            <a:off x="6553517" y="405701"/>
            <a:ext cx="690881" cy="4667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4" name="Google Shape;4641;p47"/>
          <p:cNvSpPr/>
          <p:nvPr/>
        </p:nvSpPr>
        <p:spPr>
          <a:xfrm>
            <a:off x="6543040" y="976035"/>
            <a:ext cx="1859280" cy="1119300"/>
          </a:xfrm>
          <a:prstGeom prst="rect">
            <a:avLst/>
          </a:prstGeom>
          <a:solidFill>
            <a:srgbClr val="ED1D24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2000" b="1" dirty="0" err="1">
                <a:solidFill>
                  <a:schemeClr val="bg1"/>
                </a:solidFill>
              </a:rPr>
              <a:t>rgb</a:t>
            </a:r>
            <a:r>
              <a:rPr lang="es-ES" sz="2000" b="1" dirty="0">
                <a:solidFill>
                  <a:schemeClr val="bg1"/>
                </a:solidFill>
              </a:rPr>
              <a:t>(237, 29, 36)</a:t>
            </a:r>
            <a:endParaRPr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6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-1" t="21889" r="909" b="5222"/>
          <a:stretch/>
        </p:blipFill>
        <p:spPr>
          <a:xfrm>
            <a:off x="0" y="0"/>
            <a:ext cx="9286240" cy="5252720"/>
          </a:xfrm>
          <a:prstGeom prst="rect">
            <a:avLst/>
          </a:prstGeom>
        </p:spPr>
      </p:pic>
      <p:cxnSp>
        <p:nvCxnSpPr>
          <p:cNvPr id="7" name="Google Shape;4714;p50"/>
          <p:cNvCxnSpPr/>
          <p:nvPr/>
        </p:nvCxnSpPr>
        <p:spPr>
          <a:xfrm rot="16200000" flipH="1">
            <a:off x="5487230" y="3436850"/>
            <a:ext cx="1621111" cy="60419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ED1D24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8" name="Google Shape;4641;p47"/>
          <p:cNvSpPr/>
          <p:nvPr/>
        </p:nvSpPr>
        <p:spPr>
          <a:xfrm>
            <a:off x="5066046" y="1809093"/>
            <a:ext cx="1859280" cy="1119300"/>
          </a:xfrm>
          <a:prstGeom prst="rect">
            <a:avLst/>
          </a:prstGeom>
          <a:solidFill>
            <a:srgbClr val="212529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Fuente</a:t>
            </a:r>
            <a:r>
              <a:rPr lang="en-CA" sz="2000" b="1" dirty="0" smtClean="0">
                <a:solidFill>
                  <a:schemeClr val="bg1"/>
                </a:solidFill>
              </a:rPr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 smtClean="0">
                <a:solidFill>
                  <a:schemeClr val="bg1"/>
                </a:solidFill>
              </a:rPr>
              <a:t>Soldier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9" name="Google Shape;4641;p47"/>
          <p:cNvSpPr/>
          <p:nvPr/>
        </p:nvSpPr>
        <p:spPr>
          <a:xfrm>
            <a:off x="1450051" y="2066710"/>
            <a:ext cx="1859280" cy="1119300"/>
          </a:xfrm>
          <a:prstGeom prst="rect">
            <a:avLst/>
          </a:prstGeom>
          <a:solidFill>
            <a:srgbClr val="212529"/>
          </a:solidFill>
          <a:ln>
            <a:solidFill>
              <a:srgbClr val="ED1D2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Color de fondo</a:t>
            </a:r>
            <a:r>
              <a:rPr lang="en-CA" sz="2000" b="1" dirty="0" smtClean="0">
                <a:solidFill>
                  <a:schemeClr val="bg1"/>
                </a:solidFill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 smtClean="0">
                <a:solidFill>
                  <a:schemeClr val="bg1"/>
                </a:solidFill>
              </a:rPr>
              <a:t>#343a40</a:t>
            </a:r>
            <a:endParaRPr sz="2000" b="1" dirty="0">
              <a:solidFill>
                <a:schemeClr val="bg1"/>
              </a:solidFill>
            </a:endParaRPr>
          </a:p>
        </p:txBody>
      </p:sp>
      <p:cxnSp>
        <p:nvCxnSpPr>
          <p:cNvPr id="10" name="Google Shape;4714;p50"/>
          <p:cNvCxnSpPr/>
          <p:nvPr/>
        </p:nvCxnSpPr>
        <p:spPr>
          <a:xfrm rot="5400000" flipH="1" flipV="1">
            <a:off x="851577" y="2714472"/>
            <a:ext cx="589263" cy="53306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ED1D24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94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32"/>
          <p:cNvSpPr txBox="1">
            <a:spLocks noGrp="1"/>
          </p:cNvSpPr>
          <p:nvPr>
            <p:ph type="title" idx="21"/>
          </p:nvPr>
        </p:nvSpPr>
        <p:spPr>
          <a:xfrm>
            <a:off x="722100" y="38502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Relaciones entre componentes</a:t>
            </a:r>
            <a:endParaRPr dirty="0"/>
          </a:p>
        </p:txBody>
      </p:sp>
      <p:sp>
        <p:nvSpPr>
          <p:cNvPr id="81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490606" y="2282990"/>
            <a:ext cx="100252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</a:t>
            </a:r>
            <a:endParaRPr dirty="0"/>
          </a:p>
        </p:txBody>
      </p:sp>
      <p:grpSp>
        <p:nvGrpSpPr>
          <p:cNvPr id="82" name="Google Shape;2404;p32"/>
          <p:cNvGrpSpPr/>
          <p:nvPr/>
        </p:nvGrpSpPr>
        <p:grpSpPr>
          <a:xfrm>
            <a:off x="573987" y="2087055"/>
            <a:ext cx="835766" cy="785469"/>
            <a:chOff x="715051" y="1600434"/>
            <a:chExt cx="835766" cy="870855"/>
          </a:xfrm>
        </p:grpSpPr>
        <p:grpSp>
          <p:nvGrpSpPr>
            <p:cNvPr id="83" name="Google Shape;2405;p32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87" name="Google Shape;240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240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" name="Google Shape;2408;p32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85" name="Google Shape;2409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2410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89" name="Google Shape;4714;p50"/>
          <p:cNvCxnSpPr/>
          <p:nvPr/>
        </p:nvCxnSpPr>
        <p:spPr>
          <a:xfrm flipV="1">
            <a:off x="1409752" y="2398273"/>
            <a:ext cx="735829" cy="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93" name="Google Shape;2385;p32"/>
          <p:cNvSpPr txBox="1">
            <a:spLocks noGrp="1"/>
          </p:cNvSpPr>
          <p:nvPr>
            <p:ph type="title"/>
          </p:nvPr>
        </p:nvSpPr>
        <p:spPr>
          <a:xfrm>
            <a:off x="1493134" y="2004673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Rutas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95" name="Google Shape;4714;p50"/>
          <p:cNvCxnSpPr/>
          <p:nvPr/>
        </p:nvCxnSpPr>
        <p:spPr>
          <a:xfrm flipV="1">
            <a:off x="2225901" y="1921403"/>
            <a:ext cx="572127" cy="47687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97" name="Google Shape;4714;p50"/>
          <p:cNvCxnSpPr/>
          <p:nvPr/>
        </p:nvCxnSpPr>
        <p:spPr>
          <a:xfrm flipV="1">
            <a:off x="2089613" y="2398271"/>
            <a:ext cx="735829" cy="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98" name="Google Shape;4714;p50"/>
          <p:cNvCxnSpPr/>
          <p:nvPr/>
        </p:nvCxnSpPr>
        <p:spPr>
          <a:xfrm>
            <a:off x="2127899" y="2398273"/>
            <a:ext cx="743617" cy="47420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00" name="Google Shape;4714;p50"/>
          <p:cNvCxnSpPr/>
          <p:nvPr/>
        </p:nvCxnSpPr>
        <p:spPr>
          <a:xfrm rot="16200000" flipH="1">
            <a:off x="2282895" y="2754240"/>
            <a:ext cx="731945" cy="298321"/>
          </a:xfrm>
          <a:prstGeom prst="bentConnector3">
            <a:avLst>
              <a:gd name="adj1" fmla="val 102185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03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2768190" y="3191098"/>
            <a:ext cx="139241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Shop</a:t>
            </a:r>
            <a:endParaRPr dirty="0"/>
          </a:p>
        </p:txBody>
      </p:sp>
      <p:sp>
        <p:nvSpPr>
          <p:cNvPr id="104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2768190" y="2716892"/>
            <a:ext cx="1704301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Comics</a:t>
            </a:r>
            <a:endParaRPr dirty="0"/>
          </a:p>
        </p:txBody>
      </p:sp>
      <p:sp>
        <p:nvSpPr>
          <p:cNvPr id="105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2867361" y="1607779"/>
            <a:ext cx="128795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Home</a:t>
            </a:r>
            <a:endParaRPr dirty="0"/>
          </a:p>
        </p:txBody>
      </p:sp>
      <p:sp>
        <p:nvSpPr>
          <p:cNvPr id="106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2780346" y="2275784"/>
            <a:ext cx="242042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ListaSupers</a:t>
            </a:r>
            <a:endParaRPr dirty="0"/>
          </a:p>
        </p:txBody>
      </p:sp>
      <p:cxnSp>
        <p:nvCxnSpPr>
          <p:cNvPr id="113" name="Google Shape;4714;p50"/>
          <p:cNvCxnSpPr/>
          <p:nvPr/>
        </p:nvCxnSpPr>
        <p:spPr>
          <a:xfrm rot="10800000" flipV="1">
            <a:off x="4135668" y="1593965"/>
            <a:ext cx="1692434" cy="210614"/>
          </a:xfrm>
          <a:prstGeom prst="bentConnector3">
            <a:avLst>
              <a:gd name="adj1" fmla="val 28115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16" name="Google Shape;2385;p32"/>
          <p:cNvSpPr txBox="1">
            <a:spLocks noGrp="1"/>
          </p:cNvSpPr>
          <p:nvPr>
            <p:ph type="title"/>
          </p:nvPr>
        </p:nvSpPr>
        <p:spPr>
          <a:xfrm>
            <a:off x="4135665" y="1441674"/>
            <a:ext cx="117711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Padre-hijo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7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5828102" y="1441674"/>
            <a:ext cx="242042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Super-Heroe</a:t>
            </a:r>
            <a:endParaRPr dirty="0"/>
          </a:p>
        </p:txBody>
      </p:sp>
      <p:cxnSp>
        <p:nvCxnSpPr>
          <p:cNvPr id="128" name="Google Shape;4714;p50"/>
          <p:cNvCxnSpPr/>
          <p:nvPr/>
        </p:nvCxnSpPr>
        <p:spPr>
          <a:xfrm rot="10800000" flipV="1">
            <a:off x="5058736" y="2282990"/>
            <a:ext cx="794485" cy="19706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30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5719682" y="2122033"/>
            <a:ext cx="242042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Add-Super</a:t>
            </a:r>
            <a:endParaRPr dirty="0"/>
          </a:p>
        </p:txBody>
      </p:sp>
      <p:cxnSp>
        <p:nvCxnSpPr>
          <p:cNvPr id="131" name="Google Shape;4714;p50"/>
          <p:cNvCxnSpPr/>
          <p:nvPr/>
        </p:nvCxnSpPr>
        <p:spPr>
          <a:xfrm rot="5400000">
            <a:off x="5338242" y="1761850"/>
            <a:ext cx="693633" cy="40729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32" name="Google Shape;4714;p50"/>
          <p:cNvCxnSpPr/>
          <p:nvPr/>
        </p:nvCxnSpPr>
        <p:spPr>
          <a:xfrm flipH="1">
            <a:off x="8069145" y="1605076"/>
            <a:ext cx="141928" cy="1275219"/>
          </a:xfrm>
          <a:prstGeom prst="bentConnector4">
            <a:avLst>
              <a:gd name="adj1" fmla="val -528058"/>
              <a:gd name="adj2" fmla="val 677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38" name="Google Shape;2385;p32"/>
          <p:cNvSpPr txBox="1">
            <a:spLocks noGrp="1"/>
          </p:cNvSpPr>
          <p:nvPr>
            <p:ph type="title"/>
          </p:nvPr>
        </p:nvSpPr>
        <p:spPr>
          <a:xfrm>
            <a:off x="7960573" y="1929755"/>
            <a:ext cx="1032576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Ruta paso de parametro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39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6723573" y="3072573"/>
            <a:ext cx="242042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Super-Heroe</a:t>
            </a:r>
            <a:r>
              <a:rPr lang="en-CA" sz="2800" dirty="0" smtClean="0"/>
              <a:t>-</a:t>
            </a:r>
            <a:r>
              <a:rPr lang="en-CA" sz="2800" dirty="0" err="1" smtClean="0"/>
              <a:t>caracter</a:t>
            </a:r>
            <a:r>
              <a:rPr lang="es-ES" sz="2800" dirty="0"/>
              <a:t>i</a:t>
            </a:r>
            <a:r>
              <a:rPr lang="en-CA" sz="2800" dirty="0" err="1" smtClean="0"/>
              <a:t>stica</a:t>
            </a:r>
            <a:endParaRPr sz="2800" dirty="0"/>
          </a:p>
        </p:txBody>
      </p:sp>
      <p:cxnSp>
        <p:nvCxnSpPr>
          <p:cNvPr id="140" name="Google Shape;4714;p50"/>
          <p:cNvCxnSpPr/>
          <p:nvPr/>
        </p:nvCxnSpPr>
        <p:spPr>
          <a:xfrm rot="16200000" flipV="1">
            <a:off x="6309417" y="2652689"/>
            <a:ext cx="553384" cy="370618"/>
          </a:xfrm>
          <a:prstGeom prst="bentConnector3">
            <a:avLst>
              <a:gd name="adj1" fmla="val 3984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5170315" y="2004603"/>
            <a:ext cx="4475062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800" dirty="0" err="1" smtClean="0"/>
              <a:t>Clase</a:t>
            </a:r>
            <a:r>
              <a:rPr lang="en-CA" sz="8800" dirty="0" smtClean="0"/>
              <a:t> Super</a:t>
            </a:r>
            <a:endParaRPr sz="8800" dirty="0"/>
          </a:p>
        </p:txBody>
      </p: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0" name="Google Shape;2460;p33"/>
          <p:cNvGrpSpPr/>
          <p:nvPr/>
        </p:nvGrpSpPr>
        <p:grpSpPr>
          <a:xfrm flipH="1">
            <a:off x="7307127" y="290775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826239" y="4234392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566" t="11779" r="52829" b="35041"/>
          <a:stretch/>
        </p:blipFill>
        <p:spPr>
          <a:xfrm>
            <a:off x="1092938" y="463300"/>
            <a:ext cx="6153509" cy="40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4475062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</a:t>
            </a:r>
            <a:r>
              <a:rPr lang="en" dirty="0" smtClean="0"/>
              <a:t>pp</a:t>
            </a:r>
            <a:r>
              <a:rPr lang="es-ES" dirty="0" smtClean="0"/>
              <a:t>.</a:t>
            </a:r>
            <a:r>
              <a:rPr lang="es-ES" dirty="0" err="1" smtClean="0"/>
              <a:t>component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714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Hosting Project Proposal by Slidesgo">
  <a:themeElements>
    <a:clrScheme name="Simple Light">
      <a:dk1>
        <a:srgbClr val="383138"/>
      </a:dk1>
      <a:lt1>
        <a:srgbClr val="FFFFFF"/>
      </a:lt1>
      <a:dk2>
        <a:srgbClr val="C2C0F2"/>
      </a:dk2>
      <a:lt2>
        <a:srgbClr val="FA5B4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393</Words>
  <Application>Microsoft Office PowerPoint</Application>
  <PresentationFormat>Presentación en pantalla (16:9)</PresentationFormat>
  <Paragraphs>85</Paragraphs>
  <Slides>27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Tajawal</vt:lpstr>
      <vt:lpstr>Rajdhani Medium</vt:lpstr>
      <vt:lpstr>Rajdhani</vt:lpstr>
      <vt:lpstr>Web Hosting Project Proposal by Slidesgo</vt:lpstr>
      <vt:lpstr>TRUEBELIEVERSProyecto de Súper Héroes</vt:lpstr>
      <vt:lpstr>¿Para quién va dirigido? </vt:lpstr>
      <vt:lpstr>Identidad</vt:lpstr>
      <vt:lpstr>Presentación de PowerPoint</vt:lpstr>
      <vt:lpstr>Presentación de PowerPoint</vt:lpstr>
      <vt:lpstr>Relaciones entre componentes</vt:lpstr>
      <vt:lpstr>Clase Super</vt:lpstr>
      <vt:lpstr>Presentación de PowerPoint</vt:lpstr>
      <vt:lpstr>01</vt:lpstr>
      <vt:lpstr>01</vt:lpstr>
      <vt:lpstr>02</vt:lpstr>
      <vt:lpstr>02</vt:lpstr>
      <vt:lpstr>03</vt:lpstr>
      <vt:lpstr>03</vt:lpstr>
      <vt:lpstr>03</vt:lpstr>
      <vt:lpstr>04</vt:lpstr>
      <vt:lpstr>04</vt:lpstr>
      <vt:lpstr>04</vt:lpstr>
      <vt:lpstr>04</vt:lpstr>
      <vt:lpstr>05</vt:lpstr>
      <vt:lpstr>05</vt:lpstr>
      <vt:lpstr>05</vt:lpstr>
      <vt:lpstr>05</vt:lpstr>
      <vt:lpstr>05</vt:lpstr>
      <vt:lpstr>06</vt:lpstr>
      <vt:lpstr>06</vt:lpstr>
      <vt:lpstr>Fin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TRUEBELIEVERSProyecto de Super Héroes</dc:title>
  <cp:lastModifiedBy>Usuario de Windows</cp:lastModifiedBy>
  <cp:revision>24</cp:revision>
  <dcterms:modified xsi:type="dcterms:W3CDTF">2024-01-12T21:37:30Z</dcterms:modified>
</cp:coreProperties>
</file>